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300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70" r:id="rId12"/>
    <p:sldId id="271" r:id="rId13"/>
    <p:sldId id="272" r:id="rId14"/>
    <p:sldId id="273" r:id="rId15"/>
    <p:sldId id="274" r:id="rId16"/>
    <p:sldId id="275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DB1BE5-3484-4F06-9A1D-1EC006BF8B03}">
  <a:tblStyle styleId="{A9DB1BE5-3484-4F06-9A1D-1EC006BF8B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65" autoAdjust="0"/>
    <p:restoredTop sz="96036" autoAdjust="0"/>
  </p:normalViewPr>
  <p:slideViewPr>
    <p:cSldViewPr snapToGrid="0">
      <p:cViewPr varScale="1">
        <p:scale>
          <a:sx n="122" d="100"/>
          <a:sy n="122" d="100"/>
        </p:scale>
        <p:origin x="66" y="3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5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1 104 1840 0 0,'0'0'4240'0'0,"0"-9"-2426"0"0,2-22 5337 0 0,1 18-4325 0 0,-3 7-2100 0 0,0 4-407 0 0,0 0 1 0 0,0 0-1 0 0,0 0 0 0 0,0 0 1 0 0,1 0-1 0 0,-1 0 1 0 0,0 0-1 0 0,2-3 0 0 0,-1 1-248 0 0,5-10 1882 0 0,-4 9 1206 0 0,-1 7-3071 0 0,4 16-10 0 0,-1 1 0 0 0,-1 0 0 0 0,1 25 0 0 0,-3 60 137 0 0,-1-60-127 0 0,-8 64 89 0 0,2-35-88 0 0,2 19-89 0 0,1-41 12 0 0,3-50 25 0 0,4-4-3095 0 0,-3 2 2703 0 0,0-1 0 0 0,0 1 1 0 0,1 0-1 0 0,-1-1 0 0 0,-1 1 0 0 0,1-1 1 0 0,0 1-1 0 0,0-1 0 0 0,0-1 1 0 0,0 2 229 0 0,1-7-1298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0 307 2304 0 0,'0'0'9950'0'0,"7"3"-7586"0"0,2-4-1963 0 0,0 0 0 0 0,0-1 1 0 0,0 0-1 0 0,-1 0 0 0 0,1-1 0 0 0,-1 0 0 0 0,1 0 0 0 0,-1-1 0 0 0,0 0 0 0 0,0-1 0 0 0,7-5 1 0 0,13-10 1053 0 0,38-36 1 0 0,-55 46-1277 0 0,0 0-1 0 0,0 0 0 0 0,-1-1 0 0 0,-1 0 1 0 0,0-1-1 0 0,12-21 0 0 0,-13 6 1185 0 0,-7 20-915 0 0,0 5-440 0 0,-1-1 1 0 0,0 1 0 0 0,0 0-1 0 0,0-1 1 0 0,0 1-1 0 0,-1 0 1 0 0,1-1-1 0 0,-1 1 1 0 0,1 0 0 0 0,-1 0-1 0 0,0-1 1 0 0,0 1-1 0 0,0 0 1 0 0,0 0-1 0 0,0 0 1 0 0,0 0-1 0 0,0 0 1 0 0,-1 0 0 0 0,1 1-1 0 0,-3-3 1 0 0,3 3-10 0 0,0-1 1 0 0,-1 1-1 0 0,1 0 0 0 0,-1 0 1 0 0,1-1-1 0 0,-1 1 1 0 0,0 0-1 0 0,1 1 1 0 0,-1-1-1 0 0,0 0 0 0 0,0 0 1 0 0,1 1-1 0 0,-1-1 1 0 0,0 1-1 0 0,0 0 0 0 0,0-1 1 0 0,0 1-1 0 0,0 0 1 0 0,0 0-1 0 0,0 0 1 0 0,1 0-1 0 0,-1 0 0 0 0,0 1 1 0 0,-3 0-1 0 0,-2 2 2 0 0,0 1 1 0 0,0-1-1 0 0,1 2 0 0 0,0-1 1 0 0,-1 1-1 0 0,1-1 0 0 0,1 2 0 0 0,-1-1 1 0 0,1 1-1 0 0,0 0 0 0 0,0 0 0 0 0,1 0 1 0 0,-1 0-1 0 0,-5 15 0 0 0,4-10 37 0 0,1 1 1 0 0,1-1-1 0 0,0 2 0 0 0,0-1 0 0 0,1 0 0 0 0,1 1 1 0 0,0-1-1 0 0,0 19 0 0 0,2-20-15 0 0,1-1 1 0 0,0 1 0 0 0,0 0-1 0 0,1-1 1 0 0,0 1-1 0 0,1-1 1 0 0,0 1 0 0 0,1-1-1 0 0,0 0 1 0 0,0 0-1 0 0,1-1 1 0 0,9 14 0 0 0,-10-19-9 0 0,-1 1 1 0 0,1-1-1 0 0,0 0 1 0 0,0 0-1 0 0,1 0 1 0 0,-1-1 0 0 0,1 1-1 0 0,-1-1 1 0 0,1-1-1 0 0,0 1 1 0 0,0 0 0 0 0,1-1-1 0 0,-1 0 1 0 0,0 0-1 0 0,6 0 1 0 0,-2 0-466 0 0,-1 0 1 0 0,1-2 0 0 0,0 1-1 0 0,13-1 1 0 0,16-5-6200 0 0,-17-1-933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 9616 0 0,'0'0'868'0'0,"1"-3"-696"0"0,10-27 4794 0 0,-11 29-4172 0 0,4-3 1302 0 0,-1 1 706 0 0,2 8-2037 0 0,-2 5-589 0 0,0-1 0 0 0,-1 1 0 0 0,0 0 0 0 0,-1-1 1 0 0,0 1-1 0 0,-1 0 0 0 0,0 13 0 0 0,0-22-174 0 0,-9 329-277 0 0,5-287 241 0 0,0 48-222 0 0,-3-29-3266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 17503 0 0,'0'0'1338'0'0,"7"0"-772"0"0,69-21 604 0 0,16-3-276 0 0,-6 13-938 0 0,-49 9-2865 0 0,-23 2 1244 0 0,-7 0-20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4 8864 0 0,'-6'-4'10475'0'0,"5"11"-10409"0"0,-1 0 0 0 0,2 0 0 0 0,-1 0 0 0 0,1 0 0 0 0,1 13 0 0 0,-1-2-66 0 0,-7 80 0 0 0,6-74 0 0 0,-1 9 0 0 0,3 39 0 0 0,-1-45 0 0 0,0-19 0 0 0,0 0 0 0 0,1 0 0 0 0,1 13 0 0 0,1-8 0 0 0,9 22 0 0 0,-11-32 0 0 0,1 1 0 0 0,-1-1 0 0 0,1 0 0 0 0,0 0 0 0 0,0 0 0 0 0,0 0 0 0 0,0 0 0 0 0,1-1 0 0 0,-1 1 0 0 0,1-1 0 0 0,4 5 0 0 0,-5-6 3 0 0,0 0 0 0 0,0 0 0 0 0,-1 0-1 0 0,1-1 1 0 0,0 1 0 0 0,0 0 0 0 0,0-1 0 0 0,0 1-1 0 0,0-1 1 0 0,0 0 0 0 0,0 0 0 0 0,0 1-1 0 0,0-1 1 0 0,0 0 0 0 0,0-1 0 0 0,0 1 0 0 0,0 0-1 0 0,0-1 1 0 0,0 1 0 0 0,0-1 0 0 0,0 1-1 0 0,0-1 1 0 0,-1 0 0 0 0,1 0 0 0 0,0 0 0 0 0,3-2-1 0 0,2-3 126 0 0,0 0 0 0 0,0-1 0 0 0,-1 0 0 0 0,10-12-1 0 0,4-5 473 0 0,0 0 23 0 0,-17 19-407 0 0,0 1-1 0 0,1-1 1 0 0,-1 1 0 0 0,1 0-1 0 0,7-5 1 0 0,-8 6-86 0 0,-1 2-48 0 0,-1 0 0 0 0,1 0 0 0 0,0 0 1 0 0,-1 0-1 0 0,1 0 0 0 0,0 0 0 0 0,0 0 0 0 0,3 0 1 0 0,-4 1-71 0 0,0 0 0 0 0,0 0 0 0 0,0 0 0 0 0,0 0 0 0 0,-1 0 0 0 0,1 0 0 0 0,0 1 0 0 0,0-1 0 0 0,0 0 0 0 0,0 1 0 0 0,0-1 0 0 0,0 1 0 0 0,0-1 0 0 0,-1 1 0 0 0,1-1 0 0 0,0 1 0 0 0,0 0 0 0 0,-1-1 0 0 0,1 1 1 0 0,0 0-1 0 0,0 1 0 0 0,2 2 4 0 0,1 0 1 0 0,-1 1-1 0 0,0-1 1 0 0,-1 1 0 0 0,1 0-1 0 0,-1 0 1 0 0,0 0 0 0 0,0 0-1 0 0,1 10 1 0 0,1 5 1 0 0,1 27 0 0 0,-2-14 28 0 0,1 14-37 0 0,-3-29 9 0 0,0 1-1 0 0,7 28 0 0 0,-7-44-121 0 0,0 0 1 0 0,0 0-1 0 0,0 0 0 0 0,0 0 1 0 0,1-1-1 0 0,1 4 0 0 0,-3-5-96 0 0,1-1 1 0 0,-1 1-1 0 0,1 0 0 0 0,0-1 0 0 0,-1 1 0 0 0,1 0 1 0 0,0-1-1 0 0,0 1 0 0 0,0-1 0 0 0,-1 1 1 0 0,1-1-1 0 0,0 0 0 0 0,0 1 0 0 0,0-1 0 0 0,0 0 1 0 0,0 0-1 0 0,0 1 0 0 0,-1-1 0 0 0,1 0 0 0 0,0 0 1 0 0,1 0-1 0 0,6-13-7201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24 300 10136 0 0,'-8'8'1080'0'0,"6"-4"-399"0"0,1 0 0 0 0,-1 0 0 0 0,1 0 0 0 0,0 0 1 0 0,0 0-1 0 0,1 0 0 0 0,-1 1 0 0 0,1-1 0 0 0,0 5 0 0 0,-1 8 1106 0 0,1-12-1618 0 0,-2 7 41 0 0,0 1 1 0 0,1 0-1 0 0,1 0 0 0 0,0 0 1 0 0,0 0-1 0 0,6 23 0 0 0,-5-28-288 0 0,-1-7-41 0 0,0 0 0 0 0,0 0 0 0 0,0-1 0 0 0,1 1 0 0 0,-1 0 0 0 0,0 0-1 0 0,0 0 1 0 0,1-1 0 0 0,-1 1 0 0 0,0 0 0 0 0,1 0 0 0 0,-1-1 0 0 0,1 1 0 0 0,-1 0 0 0 0,1-1 0 0 0,-1 1 0 0 0,1 0 0 0 0</inkml:trace>
  <inkml:trace contextRef="#ctx0" brushRef="#br0" timeOffset="1">157 24 5528 0 0,'-3'-2'488'0'0,"0"-3"-392"0"0,1-12 13207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0 272 2304 0 0,'0'0'14455'0'0,"11"-6"-12919"0"0,-9 5-1369 0 0,-1-1 0 0 0,0 1 0 0 0,0 0 0 0 0,1-1 0 0 0,-1 1 0 0 0,0 0 0 0 0,-1-1 0 0 0,1 0 0 0 0,0 1 0 0 0,0-1 0 0 0,-1 1 0 0 0,2-3 0 0 0,5-25 1489 0 0,-4 17-1172 0 0,15-62 1536 0 0,5-13-760 0 0,-22 79-908 0 0,1 0 1 0 0,-2 0-1 0 0,1-9 0 0 0,-1 16-83 0 0,0 3-711 0 0,2 122-830 0 0,-1-116 1251 0 0,0 0 1 0 0,1 0-1 0 0,-1 0 0 0 0,2 0 1 0 0,-1 0-1 0 0,1 0 0 0 0,0-1 1 0 0,1 1-1 0 0,5 8 0 0 0,-2-2 9 0 0,-7-13 15 0 0,0 0 1 0 0,1-1-1 0 0,-1 1 0 0 0,0-1 1 0 0,0 1-1 0 0,1-1 0 0 0,-1 1 0 0 0,0-1 1 0 0,1 1-1 0 0,-1-1 0 0 0,1 1 1 0 0,-1-1-1 0 0,0 0 0 0 0,1 1 0 0 0,-1-1 1 0 0,1 0-1 0 0,-1 1 0 0 0,1-1 0 0 0,-1 0 1 0 0,1 1-1 0 0,-1-1 0 0 0,1 0 1 0 0,0 0-1 0 0,-1 0 0 0 0,1 0 0 0 0,-1 1 1 0 0,1-1-1 0 0,-1 0 0 0 0,1 0 1 0 0,0 0-1 0 0,-1 0 0 0 0,1 0 0 0 0,-1 0 1 0 0,1-1-1 0 0,0 1 0 0 0,-1 0 0 0 0,1 0 1 0 0,-1 0-1 0 0,1-1 0 0 0,-1 1 1 0 0,1 0-1 0 0,-1 0 0 0 0,1-1 0 0 0,-1 1 1 0 0,1-1-1 0 0,0 1-4 0 0,2-2 23 0 0,0 0 0 0 0,1 0 1 0 0,-1 0-1 0 0,0 0 0 0 0,0-1 1 0 0,-1 1-1 0 0,1-1 1 0 0,0 1-1 0 0,-1-1 0 0 0,0 0 1 0 0,0 0-1 0 0,0 0 0 0 0,2-5 1 0 0,3-4-18 0 0,-1 0 1 0 0,5-16-1 0 0,33-91 740 0 0,-36 97-1437 0 0,-7 21-84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11 10136 0 0,'0'0'5938'0'0,"-6"-11"-2670"0"0,3 11-3264 0 0,0 1-1 0 0,0-1 0 0 0,0 1 1 0 0,0-1-1 0 0,0 1 1 0 0,0 0-1 0 0,1 0 1 0 0,-1 1-1 0 0,0-1 1 0 0,1 0-1 0 0,-1 1 1 0 0,0 0-1 0 0,1-1 1 0 0,0 1-1 0 0,-1 0 1 0 0,1 0-1 0 0,0 1 1 0 0,0-1-1 0 0,0 0 0 0 0,0 1 1 0 0,1-1-1 0 0,-3 5 1 0 0,1-1-5 0 0,0 0 1 0 0,0 1-1 0 0,1-1 0 0 0,0 0 1 0 0,0 1-1 0 0,0-1 0 0 0,1 1 1 0 0,0 0-1 0 0,0 9 0 0 0,2-6 1 0 0,-1 0 0 0 0,1 0 0 0 0,1 0 0 0 0,0 0 0 0 0,4 13 0 0 0,-6-21 0 0 0,0-1 0 0 0,1-1 0 0 0,-1 1 0 0 0,0-1 0 0 0,0 1 0 0 0,0-1 0 0 0,1 1 0 0 0,-1-1 0 0 0,0 1 0 0 0,1-1 0 0 0,-1 1 0 0 0,0-1 0 0 0,1 0 0 0 0,-1 1 0 0 0,1-1 0 0 0,-1 1 0 0 0,1-1 0 0 0,-1 0 0 0 0,1 0 0 0 0,-1 1 0 0 0,1-1 0 0 0,0 1 0 0 0,0-1 34 0 0,0 1 0 0 0,0 0 0 0 0,0 0 0 0 0,0 0 0 0 0,0-1 0 0 0,0 1 0 0 0,0-1 1 0 0,1 1-1 0 0,-1-1 0 0 0,0 1 0 0 0,0-1 0 0 0,0 1 0 0 0,1-1 0 0 0,-1 0 0 0 0,0 0 0 0 0,1 0 0 0 0,-1 0 0 0 0,0 0 0 0 0,0 0 0 0 0,1 0 0 0 0,-1 0 0 0 0,0 0 0 0 0,0-1 0 0 0,1 1 0 0 0,-1-1 0 0 0,0 1 0 0 0,0-1 0 0 0,1 1 0 0 0,-1-1 0 0 0,0 1 0 0 0,0-1 0 0 0,0 0 0 0 0,1-1 0 0 0,1 0 32 0 0,-1-1 1 0 0,0 1-1 0 0,0 0 1 0 0,0-1-1 0 0,0 0 1 0 0,0 0-1 0 0,-1 1 1 0 0,1-1-1 0 0,1-6 1 0 0,3-7 83 0 0,3-13 865 0 0,9-41 1166 0 0,-13 53-1227 0 0,-4 13-908 0 0,-1 4 362 0 0,11 7-274 0 0,-2 6-73 0 0,0 0 0 0 0,-1 0 1 0 0,0 1-1 0 0,-1 0 1 0 0,-1 0-1 0 0,0 1 1 0 0,-1 0-1 0 0,-1 0 1 0 0,0 0-1 0 0,-1 0 0 0 0,2 25 1 0 0,-4-23 6 0 0,-1 0 1 0 0,0 0-1 0 0,-1 1 1 0 0,-1-1-1 0 0,-1 0 1 0 0,0 0-1 0 0,-1-1 1 0 0,-1 1-1 0 0,-1-1 1 0 0,-10 21-1 0 0,4-12-98 0 0,-1 0 0 0 0,-33 44 0 0 0,41-63 20 0 0,0 1 1 0 0,-1-1 0 0 0,0 0-1 0 0,0-1 1 0 0,0 1 0 0 0,-1-1-1 0 0,0 0 1 0 0,0-1 0 0 0,0 0-1 0 0,-1 0 1 0 0,0-1 0 0 0,1 1-1 0 0,-1-2 1 0 0,-11 4 0 0 0,-4-4-335 0 0,1 0 1 0 0,0-1-1 0 0,-1-2 1 0 0,1 0-1 0 0,0-1 1 0 0,-32-7 0 0 0,32 3-1134 0 0,9-2-5117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0 350 1376 0 0,'0'0'15775'0'0,"14"8"-13912"0"0,-7-8-1722 0 0,1 0 0 0 0,-1-1 0 0 0,1 1 0 0 0,-1-1 0 0 0,1-1 0 0 0,-1 0 0 0 0,1 0 0 0 0,-1 0 0 0 0,0-1 0 0 0,0 1 0 0 0,0-2 0 0 0,6-3 0 0 0,-12 6-137 0 0,5-2 39 0 0,0-1-1 0 0,0 0 1 0 0,0 0-1 0 0,-1-1 1 0 0,1 0-1 0 0,-1 0 1 0 0,7-9-1 0 0,6-11 135 0 0,-2 0 0 0 0,18-36 0 0 0,-25 41-83 0 0,10-28 0 0 0,-17 41-70 0 0,0 0-1 0 0,0 1 1 0 0,-1-1-1 0 0,0 0 1 0 0,-1 1-1 0 0,1-1 1 0 0,-1 0-1 0 0,-2-12 1 0 0,2 17-17 0 0,0 1 1 0 0,0-1-1 0 0,-1 1 1 0 0,1-1-1 0 0,0 1 1 0 0,-1-1-1 0 0,0 1 0 0 0,1-1 1 0 0,-1 1-1 0 0,0-1 1 0 0,0 1-1 0 0,1 0 1 0 0,-1-1-1 0 0,0 1 0 0 0,-1 0 1 0 0,1 0-1 0 0,0 0 1 0 0,0 0-1 0 0,0 0 1 0 0,-1 0-1 0 0,1 0 0 0 0,0 0 1 0 0,-1 0-1 0 0,1 1 1 0 0,-1-1-1 0 0,1 1 1 0 0,-1-1-1 0 0,1 1 1 0 0,-1-1-1 0 0,1 1 0 0 0,-1 0 1 0 0,1 0-1 0 0,-1-1 1 0 0,0 1-1 0 0,1 1 1 0 0,-1-1-1 0 0,1 0 0 0 0,-1 0 1 0 0,-2 1-1 0 0,-2 1-6 0 0,0-1 0 0 0,1 1-1 0 0,0 0 1 0 0,-1 1 0 0 0,1-1-1 0 0,0 1 1 0 0,0 0 0 0 0,0 0-1 0 0,-6 7 1 0 0,3-3-26 0 0,-12 11-52 0 0,-24 28 0 0 0,38-39 74 0 0,1 1 0 0 0,-1-1 0 0 0,1 1 0 0 0,1 0 0 0 0,0 1 0 0 0,0-1 0 0 0,-5 18 0 0 0,7-17 4 0 0,-6 15 81 0 0,2 1 0 0 0,1 0 0 0 0,1 0 0 0 0,0 29 0 0 0,3-22-35 0 0,0-10 49 0 0,3 32 1 0 0,-1-51-85 0 0,0 1 1 0 0,0 0-1 0 0,0-1 0 0 0,0 1 0 0 0,1-1 1 0 0,-1 0-1 0 0,1 1 0 0 0,0-1 1 0 0,0 0-1 0 0,0 0 0 0 0,1 0 1 0 0,-1 0-1 0 0,1 0 0 0 0,-1-1 1 0 0,1 1-1 0 0,0-1 0 0 0,0 0 0 0 0,0 0 1 0 0,0 0-1 0 0,0 0 0 0 0,1 0 1 0 0,-1-1-1 0 0,0 1 0 0 0,1-1 1 0 0,6 2-1 0 0,-1-1-53 0 0,-1 0 0 0 0,1-1 0 0 0,-1 0 0 0 0,1 0 0 0 0,0-1 0 0 0,-1 0 0 0 0,1 0-1 0 0,0-1 1 0 0,16-4 0 0 0,-16 2-181 0 0,-2 2-479 0 0,0-1 0 0 0,-1 0 0 0 0,1 0 0 0 0,-1-1 0 0 0,11-6 0 0 0,-5-1-6078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18719 0 0,'0'0'2018'0'0,"0"2"-1852"0"0,1 20 248 0 0,7 36 1 0 0,1 14 4 0 0,-9-52-351 0 0,4 56 122 0 0,-9 124 0 0 0,-10-40-1144 0 0,15-151 339 0 0,0 0 0 0 0,1 0 0 0 0,2 15 0 0 0,0-5-2091 0 0,-1-10 1171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6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 4608 0 0,'0'0'1989'0'0,"-12"3"3122"0"0,-6 4-3263 0 0,1 0 1 0 0,-17 10 0 0 0,21-9-1280 0 0,1 0 1 0 0,0 1 0 0 0,0 0-1 0 0,1 0 1 0 0,-17 20-1 0 0,22-22-234 0 0,4-6-176 0 0,0 1 0 0 0,1 0-1 0 0,-1 0 1 0 0,1 0 0 0 0,-1 0 0 0 0,1 0 0 0 0,-1 3 0 0 0,1-4 115 0 0,13 7 284 0 0,-2-6-372 0 0,-1 0 0 0 0,1-1 0 0 0,0 0 0 0 0,-1 0 0 0 0,1-1 0 0 0,0 0 0 0 0,14-2 0 0 0,-13 0-53 0 0,-7 1-94 0 0,0 0 1 0 0,-1 0-1 0 0,1 1 0 0 0,0-1 0 0 0,-1 1 1 0 0,1 0-1 0 0,0 0 0 0 0,0 0 1 0 0,-1 1-1 0 0,1-1 0 0 0,0 1 0 0 0,-1 0 1 0 0,1 0-1 0 0,6 3 0 0 0,-1 1 21 0 0,-8-4-49 0 0,0-1 0 0 0,1 0 0 0 0,-1 1 0 0 0,0 0 0 0 0,0-1 0 0 0,0 1 0 0 0,0-1 0 0 0,0 1 0 0 0,0 0 0 0 0,0 0 0 0 0,0 0 0 0 0,-1 0 0 0 0,1-1 0 0 0,0 1 0 0 0,0 0 0 0 0,-1 0 0 0 0,1 1 0 0 0,0-1 0 0 0,-1 0 0 0 0,1 0 0 0 0,-1 0 0 0 0,0 0 0 0 0,1 0 0 0 0,-1 1 0 0 0,0-1 0 0 0,0 0 0 0 0,1 2 0 0 0,-1 7 75 0 0,0-8-74 0 0,0 1 0 0 0,0-1 0 0 0,0 1 1 0 0,0-1-1 0 0,0 0 0 0 0,0 1 0 0 0,-1-1 1 0 0,1 1-1 0 0,-1-1 0 0 0,0 0 0 0 0,1 1 0 0 0,-1-1 1 0 0,0 0-1 0 0,-1 0 0 0 0,1 0 0 0 0,-3 4 1 0 0,-12 14 14 0 0,7-7 2 0 0,-1-1 0 0 0,0 0 0 0 0,-1-1 1 0 0,-1 0-1 0 0,-12 9 0 0 0,6-7-183 0 0,0-2 0 0 0,-1 0 0 0 0,-33 14 0 0 0,51-24-184 0 0,12-15-4593 0 0,-2 7 2328 0 0,0-4-4036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6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1840 0 0,'0'0'24007'0'0,"18"4"-23471"0"0,8-4-120 0 0,-14 1-293 0 0,1-1-1 0 0,-1 0 1 0 0,0-1 0 0 0,22-5-1 0 0,-24 4-69 0 0,0 1-1 0 0,17-2 0 0 0,-17 3-27 0 0,1-1-1 0 0,12-2 0 0 0,-3-1 26 0 0,-10 3-58 0 0,-1-1 0 0 0,0 0 0 0 0,14-5 0 0 0,-22 7-161 0 0,6-2-268 0 0,1-1-6135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7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17 223 2760 0 0,'19'-2'272'0'0,"-12"1"893"0"0,0-1 0 0 0,0 1-1 0 0,-1-1 1 0 0,1-1 0 0 0,-1 1 0 0 0,8-5 0 0 0,-6 2-297 0 0,1 0 0 0 0,-1-1 0 0 0,12-11 0 0 0,-1-3 12 0 0,-1 0-1 0 0,18-27 1 0 0,-35 45-788 0 0,1-1-25 0 0,1 0 0 0 0,-2 0 0 0 0,1 0 0 0 0,0 0 0 0 0,0-1 0 0 0,-1 1 0 0 0,0-1 0 0 0,0 1 1 0 0,0-1-1 0 0,0 1 0 0 0,0-1 0 0 0,-1 1 0 0 0,0-6 0 0 0,0 8-32 0 0,0-1 0 0 0,0 1 0 0 0,0 0-1 0 0,-1 0 1 0 0,1-1 0 0 0,0 1 0 0 0,-1 0 0 0 0,1 0 0 0 0,-1 0 0 0 0,1 0 0 0 0,-1 0-1 0 0,0 0 1 0 0,0 0 0 0 0,1 0 0 0 0,-1 0 0 0 0,-1-2 0 0 0,0 2 40 0 0,0 0-1 0 0,1 0 1 0 0,-1 0 0 0 0,0 1 0 0 0,1-1-1 0 0,-1 0 1 0 0,0 1 0 0 0,0-1 0 0 0,0 1-1 0 0,0 0 1 0 0,1-1 0 0 0,-1 1 0 0 0,-4 0-1 0 0,1 1 131 0 0,0-1 1 0 0,0 1-1 0 0,0 0 0 0 0,0 1 0 0 0,0-1 0 0 0,0 1 0 0 0,0 0 0 0 0,0 0 0 0 0,-7 5 0 0 0,-2 2 768 0 0,-22 18-1 0 0,29-20-896 0 0,-1 0 1 0 0,1 0-1 0 0,1 1 0 0 0,-1 0 0 0 0,1 0 0 0 0,0 0 0 0 0,1 1 1 0 0,0 0-1 0 0,1 0 0 0 0,-1 0 0 0 0,2 1 0 0 0,-1-1 1 0 0,2 1-1 0 0,-4 19 0 0 0,5-25-60 0 0,1 0 1 0 0,0 0-1 0 0,1 0 1 0 0,-1 0-1 0 0,1 0 1 0 0,0 0-1 0 0,0 0 1 0 0,0 0-1 0 0,0 0 1 0 0,1 0-1 0 0,-1-1 1 0 0,1 1-1 0 0,0 0 1 0 0,0-1-1 0 0,1 0 1 0 0,4 7-1 0 0,-2-5 68 0 0,0 0 0 0 0,0 0 0 0 0,1 0 1 0 0,0 0-1 0 0,0-1 0 0 0,0 0 0 0 0,0 0 0 0 0,10 4 0 0 0,3 0-57 0 0,15 7-596 0 0,52 14 1 0 0,-69-24-1666 0 0,30 3 0 0 0,-26-5-5347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1 334 3224 0 0,'1'-5'8166'0'0,"1"-8"-4711"0"0,-3 11-3261 0 0,1-1 0 0 0,0 1 1 0 0,0-1-1 0 0,1 1 0 0 0,-1-1 0 0 0,0 1 1 0 0,1-1-1 0 0,-1 1 0 0 0,1-1 1 0 0,0 1-1 0 0,0-1 0 0 0,0 1 0 0 0,0 0 1 0 0,0-1-1 0 0,1 1 0 0 0,-1 0 0 0 0,0 0 1 0 0,1 0-1 0 0,0 0 0 0 0,0 0 0 0 0,-1 1 1 0 0,1-1-1 0 0,0 0 0 0 0,0 1 1 0 0,1-1-1 0 0,1 0 0 0 0,36-19 1642 0 0,20-12-783 0 0,-25 7-426 0 0,-23 17-425 0 0,-8 6-100 0 0,-1 0 1 0 0,1 0-1 0 0,-1-1 0 0 0,5-4 0 0 0,-8 8-95 0 0,0 0-1 0 0,0 0 1 0 0,0 0-1 0 0,0 0 0 0 0,0 0 1 0 0,0 0-1 0 0,0-1 1 0 0,0 1-1 0 0,0 0 1 0 0,0 0-1 0 0,0 0 0 0 0,0 0 1 0 0,0 0-1 0 0,0 0 1 0 0,0 0-1 0 0,-1 0 0 0 0,1 0 1 0 0,0 0-1 0 0,0 0 1 0 0,0 0-1 0 0,0 0 1 0 0,0 0-1 0 0,0 0 0 0 0,0-1 1 0 0,0 1-1 0 0,0 0 1 0 0,0 0-1 0 0,0 0 1 0 0,0 0-1 0 0,0 0 0 0 0,0 0 1 0 0,0 0-1 0 0,0 0 1 0 0,0 0-1 0 0,0 0 1 0 0,-1 0-1 0 0,1 0 0 0 0,0 0 1 0 0,0 0-1 0 0,0 0 1 0 0,0 0-1 0 0,0 0 0 0 0,0 0 1 0 0,0 0-1 0 0,0 0 1 0 0,0 0-1 0 0,0 0 1 0 0,0 0-1 0 0,0 0 0 0 0,0 0 1 0 0,-1 0-1 0 0,1 0 1 0 0,0 0-1 0 0,0 0 1 0 0,0 0-1 0 0,0 0 0 0 0,0 0 1 0 0,0 0-1 0 0,0 0 1 0 0,0 1-1 0 0,0-1 1 0 0,0 0-1 0 0,0 0 0 0 0,0 0 1 0 0,0 0-1 0 0,-11 3 102 0 0,-12 5-8 0 0,-69 24-84 0 0,82-30 14 0 0,14-8 36 0 0,16-8 30 0 0,-6 6-60 0 0,15-10 465 0 0,51-42 0 0 0,-58 46-481 0 0,-19 12 9 0 0,0 1 0 0 0,0-1 0 0 0,0 0 0 0 0,0 1 0 0 0,0-1 0 0 0,-1-1 0 0 0,1 1-1 0 0,-1 0 1 0 0,1-1 0 0 0,3-4 0 0 0,-6 7 35 0 0,-13 10 60 0 0,-72 75-112 0 0,78-78-11 0 0,4-3 2 0 0,0-1 0 0 0,0 1-1 0 0,0 0 1 0 0,-3 6 0 0 0,7-10 17 0 0,0 0 0 0 0,0 1 0 0 0,1-1 0 0 0,-1 0 0 0 0,0 0 1 0 0,0 0-1 0 0,1 0 0 0 0,-1 0 0 0 0,0 0 0 0 0,0 0 0 0 0,2-1 0 0 0,4-1 53 0 0,0 0-1 0 0,-1-1 1 0 0,0 0-1 0 0,1 0 0 0 0,-1-1 1 0 0,-1 0-1 0 0,11-8 1 0 0,36-39 566 0 0,-37 36-650 0 0,50-51 294 0 0,-60 61-241 0 0,-9 12-38 0 0,1 0-1 0 0,-1 0 0 0 0,-1 8 1 0 0,-7 14-7 0 0,5-6 3 0 0,6-22 0 0 0,1-1 0 0 0,0 1 0 0 0,0-1 0 0 0,0 1 0 0 0,0-1 0 0 0,0 1 0 0 0,0-1 0 0 0,0 1 0 0 0,0 0 0 0 0,0-1 0 0 0,0 1 0 0 0,1-1 0 0 0,-1 1 0 0 0,0-1 0 0 0,0 1 0 0 0,0-1 0 0 0,1 1 0 0 0,-1-1 0 0 0,0 1 0 0 0,1-1 0 0 0,-1 1 0 0 0,0-1 0 0 0,1 1 0 0 0,-1-1 0 0 0,1 0 0 0 0,-1 1 0 0 0,0-1 0 0 0,1 0 0 0 0,-1 1 0 0 0,1-1 0 0 0,-1 0 0 0 0,1 0 0 0 0,-1 1 0 0 0,1-1 0 0 0,-1 0 0 0 0,1 0 0 0 0,0 0 0 0 0,0 0 0 0 0,1 1 0 0 0,1 0 0 0 0,0-1 0 0 0,-1 1 0 0 0,1-1 0 0 0,0 0 0 0 0,-1 0 0 0 0,1 0 0 0 0,0 0 0 0 0,0 0 0 0 0,-1-1 0 0 0,1 1 0 0 0,0-1 0 0 0,4-1 0 0 0,3-2 0 0 0,1-1 0 0 0,10-7 0 0 0,12-4 0 0 0,-23 13-603 0 0,-6 1-540 0 0,1 1-1 0 0,-1 0 1 0 0,0-1-1 0 0,0 0 1 0 0,0 0 0 0 0,0 0-1 0 0,5-4 1 0 0,-3-4-6962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1 18743 0 0,'0'0'2119'0'0,"3"1"-1215"0"0,4 6-279 0 0,-7-6-543 0 0,1 0-1 0 0,-1 0 1 0 0,1 0 0 0 0,-1 1-1 0 0,0-1 1 0 0,0 0-1 0 0,1 0 1 0 0,-1 1-1 0 0,0-1 1 0 0,0 0 0 0 0,0 1-1 0 0,-1-1 1 0 0,1 0-1 0 0,0 0 1 0 0,0 1-1 0 0,-1-1 1 0 0,1 0 0 0 0,-1 1-1 0 0,-12 26 371 0 0,5-13-407 0 0,0 1 32 0 0,-16 27 0 0 0,0-1 2 0 0,18-26-3010 0 0,6-11 15 0 0,5-8-304 0 0,3-6-3520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6 17967 0 0,'0'0'407'0'0,"15"-6"1138"0"0,-14 7-1474 0 0,0-1 0 0 0,0 0-1 0 0,0 1 1 0 0,0-1 0 0 0,0 1-1 0 0,0-1 1 0 0,0 1 0 0 0,0 0-1 0 0,0-1 1 0 0,0 1 0 0 0,0 0-1 0 0,0 0 1 0 0,0 0 0 0 0,0 0-1 0 0,-1 0 1 0 0,1-1 0 0 0,0 1-1 0 0,-1 0 1 0 0,1 1 0 0 0,-1-1-1 0 0,1 0 1 0 0,-1 0 0 0 0,1 0-1 0 0,-1 0 1 0 0,0 0 0 0 0,0 0-1 0 0,1 1 1 0 0,-1 0 0 0 0,0 7 347 0 0,0 0 0 0 0,0 0 1 0 0,-1 0-1 0 0,0 0 0 0 0,0 0 0 0 0,-1 0 1 0 0,-4 11-1 0 0,1 0 57 0 0,-27 77 788 0 0,7-24-1133 0 0,24-69-139 0 0,0 0 0 0 0,1 1 1 0 0,-1-1-1 0 0,1 0 0 0 0,0 1 0 0 0,0-1 0 0 0,1 8 0 0 0,-1-10-301 0 0,0 0 0 0 0,1 0 0 0 0,0 0 0 0 0,-1 0 0 0 0,1 0 0 0 0,0 0 0 0 0,0 0 0 0 0,0 0 0 0 0,0 0 0 0 0,3 3 0 0 0,1 0-969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5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25 279 3680 0 0,'0'0'284'0'0,"0"0"-187"0"0,-1-1 148 0 0,1 1 0 0 0,-1 0-1 0 0,0 0 1 0 0,1 0 0 0 0,-1-1 0 0 0,1 1-1 0 0,-1 0 1 0 0,1 0 0 0 0,-1-1-1 0 0,1 1 1 0 0,-1-1 0 0 0,1 1 0 0 0,-1 0-1 0 0,1-1 1 0 0,-1 1 0 0 0,1-1-1 0 0,0 1 1 0 0,-1-1 0 0 0,1 1 0 0 0,0-1-1 0 0,0 1 1 0 0,-1-1 0 0 0,1 1 0 0 0,0-1-1 0 0,0 0 1 0 0,0 1 0 0 0,-1-1-1 0 0,1 1 1 0 0,0-1 0 0 0,0 0 0 0 0,0 1-1 0 0,0-1 1 0 0,0 1 0 0 0,0-1-1 0 0,1 0 1 0 0,2-22 2077 0 0,28-57 1778 0 0,-20 55-4002 0 0,-10 19 1465 0 0,-8 17-823 0 0,-12 20-582 0 0,-12 20 29 0 0,29-46-107 0 0,1-4 480 0 0,2-3-510 0 0,-1 0 0 0 0,0 0 1 0 0,1 0-1 0 0,0 0 0 0 0,-1 0 0 0 0,1 0 0 0 0,0 0 0 0 0,0 0 0 0 0,0 1 0 0 0,2-3 0 0 0,1-2 71 0 0,9-18 367 0 0,1 1-1 0 0,30-39 1 0 0,-33 50-225 0 0,0 0 0 0 0,1 0 0 0 0,0 1-1 0 0,1 0 1 0 0,26-16 0 0 0,-32 24-143 0 0,-5 3-34 0 0,-3 2-79 0 0,1 0 0 0 0,-1 1 0 0 0,0-1 0 0 0,1 0 0 0 0,-1 0 1 0 0,0 0-1 0 0,0 1 0 0 0,-3 2 0 0 0,-1 4-5 0 0,-22 42 11 0 0,-12 26-44 0 0,35-68 66 0 0,1 0 0 0 0,0 0-1 0 0,1 0 1 0 0,0 0 0 0 0,0 1 0 0 0,0 17 0 0 0,2-26-27 0 0,0 0 0 0 0,0-1 1 0 0,0 1-1 0 0,0-1 1 0 0,0 1-1 0 0,0 0 0 0 0,0-1 1 0 0,0 1-1 0 0,0-1 1 0 0,0 1-1 0 0,0 0 0 0 0,1-1 1 0 0,-1 1-1 0 0,0-1 1 0 0,0 1-1 0 0,1-1 0 0 0,-1 1 1 0 0,0-1-1 0 0,1 1 1 0 0,-1-1-1 0 0,1 1 0 0 0,-1-1 1 0 0,0 1-1 0 0,1-1 1 0 0,-1 0-1 0 0,1 1 0 0 0,-1-1 1 0 0,1 0-1 0 0,0 1 1 0 0,-1-1-1 0 0,1 0 1 0 0,-1 0-1 0 0,1 1 0 0 0,-1-1 1 0 0,1 0-1 0 0,0 0 1 0 0,-1 0-1 0 0,1 0 0 0 0,0 0 1 0 0,-1 0-1 0 0,1 0 1 0 0,-1 0-1 0 0,1 0 0 0 0,0 0 1 0 0,-1 0-1 0 0,1 0 1 0 0,-1-1-1 0 0,1 1 0 0 0,0 0 1 0 0,0-1-1 0 0,2 0-9 0 0,0 0 0 0 0,0-1-1 0 0,1 1 1 0 0,-1-1 0 0 0,0 0 0 0 0,-1 0-1 0 0,1 0 1 0 0,3-3 0 0 0,8-10 97 0 0,-1-1 0 0 0,21-34 1 0 0,-22 32 57 0 0,0 1 0 0 0,27-31-1 0 0,-14 26 1289 0 0,-23 21-1288 0 0,-3 6-129 0 0,-3 6-39 0 0,-2 3-137 0 0,0-3-91 0 0,0 0-1 0 0,2 1 0 0 0,-1-1 1 0 0,1 1-1 0 0,1 0 0 0 0,0 1 1 0 0,-2 23-1 0 0,6-36 120 0 0,-1 0-1 0 0,1 1 1 0 0,-1-1-1 0 0,1 0 1 0 0,-1 1 0 0 0,1-1-1 0 0,0 0 1 0 0,-1 0-1 0 0,1 0 1 0 0,-1 0-1 0 0,1 1 1 0 0,0-1 0 0 0,-1 0-1 0 0,1 0 1 0 0,0 0-1 0 0,-1 0 1 0 0,1 0 0 0 0,0-1-1 0 0,-1 1 1 0 0,2 0-1 0 0,8-5-1454 0 0,-1 0-56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6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211 241 2304 0 0,'0'0'437'0'0,"6"18"12087"0"0,-6-16-12327 0 0,0 0 0 0 0,0-1 0 0 0,-1 1 1 0 0,1-1-1 0 0,-1 1 0 0 0,0 0 0 0 0,1-1 1 0 0,-1 1-1 0 0,0-1 0 0 0,0 0 0 0 0,0 1 0 0 0,0-1 1 0 0,0 0-1 0 0,0 1 0 0 0,0-1 0 0 0,0 0 0 0 0,0 0 1 0 0,-1 0-1 0 0,-2 2 0 0 0,1-1 111 0 0,0 0 0 0 0,-1 0 0 0 0,1-1 1 0 0,-1 1-1 0 0,1-1 0 0 0,-1 0 0 0 0,-6 2 0 0 0,7-3-231 0 0,0 0-1 0 0,0 0 1 0 0,0 0 0 0 0,0 0 0 0 0,-1-1-1 0 0,1 1 1 0 0,1-1 0 0 0,-1 0 0 0 0,0 0-1 0 0,0 0 1 0 0,0 0 0 0 0,0 0-1 0 0,1-1 1 0 0,-1 1 0 0 0,0-1 0 0 0,1 0-1 0 0,0 0 1 0 0,-1 0 0 0 0,1 0-1 0 0,0 0 1 0 0,0 0 0 0 0,0-1 0 0 0,-2-3-1 0 0,-2-3 239 0 0,0 0-1 0 0,1 0 1 0 0,0 0-1 0 0,0-1 0 0 0,-3-14 1 0 0,5 15-240 0 0,0 0 0 0 0,1-1 0 0 0,1 1 0 0 0,0-1 0 0 0,0 1 0 0 0,1-1 0 0 0,0 1-1 0 0,0-1 1 0 0,1 1 0 0 0,1-1 0 0 0,-1 1 0 0 0,2-1 0 0 0,3-11 0 0 0,-4 17-45 0 0,-1 0-1 0 0,1 0 0 0 0,0 0 1 0 0,1 1-1 0 0,-1-1 0 0 0,0 0 0 0 0,1 1 1 0 0,5-6-1 0 0,-6 8-15 0 0,0-1 0 0 0,0 0-1 0 0,0 1 1 0 0,0-1 0 0 0,0 1 0 0 0,0 0-1 0 0,0 0 1 0 0,1 0 0 0 0,-1 0 0 0 0,0 0-1 0 0,1 0 1 0 0,-1 1 0 0 0,1-1 0 0 0,-1 1-1 0 0,4-1 1 0 0,-3 1-14 0 0,-1 1 0 0 0,1-1 0 0 0,-1 0 0 0 0,1 1 0 0 0,-1 0 0 0 0,0-1 0 0 0,1 1 0 0 0,-1 0 0 0 0,0 0 0 0 0,1 0 0 0 0,-1 0 0 0 0,0 1 0 0 0,0-1 0 0 0,0 1 0 0 0,0-1 0 0 0,0 1 0 0 0,-1 0 0 0 0,1-1 0 0 0,0 1 0 0 0,-1 0 0 0 0,1 0 0 0 0,-1 0 0 0 0,0 0 0 0 0,0 1 0 0 0,1-1 0 0 0,-2 0 0 0 0,1 0 0 0 0,0 1 0 0 0,0-1 0 0 0,0 4 0 0 0,1 5 0 0 0,0 0 0 0 0,0 0 0 0 0,-2 1 0 0 0,1-1 0 0 0,-2 15 0 0 0,0-14 51 0 0,-1 1 0 0 0,0-1 0 0 0,0 1 0 0 0,-2-1 1 0 0,1 0-1 0 0,-2 0 0 0 0,1-1 0 0 0,-2 1 0 0 0,1-1 0 0 0,-2 0 0 0 0,1 0 0 0 0,-17 18 0 0 0,22-27-54 0 0,-1 0 0 0 0,1-1 1 0 0,-1 1-1 0 0,0-1 0 0 0,0 0 0 0 0,1 0 0 0 0,-1 1 0 0 0,0-1 0 0 0,0 0 1 0 0,0 0-1 0 0,0-1 0 0 0,0 1 0 0 0,0 0 0 0 0,-1-1 0 0 0,1 1 0 0 0,0-1 0 0 0,0 0 1 0 0,0 0-1 0 0,-1 0 0 0 0,1 0 0 0 0,0 0 0 0 0,0 0 0 0 0,0 0 0 0 0,0-1 1 0 0,-1 1-1 0 0,1-1 0 0 0,-2-1 0 0 0,0 0-130 0 0,0 0 0 0 0,1 0 0 0 0,-1-1 0 0 0,0 1-1 0 0,1-1 1 0 0,0 0 0 0 0,0 0 0 0 0,-1 0 0 0 0,2-1 0 0 0,-1 1 0 0 0,0-1 0 0 0,-2-5 0 0 0,2 5 126 0 0,1 0 0 0 0,0 1 0 0 0,0-2 0 0 0,1 1 0 0 0,-1 0 0 0 0,1 0 0 0 0,0 0 0 0 0,0-1 1 0 0,0 1-1 0 0,0 0 0 0 0,1-1 0 0 0,0 1 0 0 0,0-1 0 0 0,0 1 0 0 0,1-1 0 0 0,-1 1 0 0 0,1 0 1 0 0,0-1-1 0 0,0 1 0 0 0,0 0 0 0 0,1 0 0 0 0,0-1 0 0 0,2-4 0 0 0,-3 9-19 0 0,-1-1 1 0 0,1 0-1 0 0,-1 1 0 0 0,1-1 1 0 0,0 1-1 0 0,-1-1 0 0 0,1 0 0 0 0,0 1 1 0 0,-1 0-1 0 0,1-1 0 0 0,0 1 0 0 0,-1-1 1 0 0,1 1-1 0 0,0 0 0 0 0,0 0 1 0 0,-1-1-1 0 0,1 1 0 0 0,0 0 0 0 0,0 0 1 0 0,0 0-1 0 0,-1 0 0 0 0,1 0 0 0 0,0 0 1 0 0,0 0-1 0 0,0 0 0 0 0,0 0 1 0 0,-1 0-1 0 0,1 0 0 0 0,1 1 0 0 0,23 8-2575 0 0,-20-4 1062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7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138 342 15552 0 0,'0'0'1787'0'0,"0"-23"1396"0"0,-4 3-2544 0 0,2 1 0 0 0,1-1 0 0 0,0 0 0 0 0,4-33-1 0 0,-1-5-91 0 0,-2 39-203 0 0,1-1 0 0 0,7-33 0 0 0,-8 51-332 0 0,0 0 0 0 0,1 1 0 0 0,-1-1 0 0 0,1 0-1 0 0,0 0 1 0 0,-1 0 0 0 0,1 0 0 0 0,0 1 0 0 0,0-1 0 0 0,0 0-1 0 0,0 1 1 0 0,0-1 0 0 0,1 1 0 0 0,-1-1 0 0 0,0 1 0 0 0,1 0-1 0 0,-1-1 1 0 0,1 1 0 0 0,1-1 0 0 0,-1 1 15 0 0,0 1-1 0 0,0-1 1 0 0,-1 1 0 0 0,1-1-1 0 0,0 1 1 0 0,0 0 0 0 0,0 0-1 0 0,0-1 1 0 0,-1 1 0 0 0,1 1-1 0 0,0-1 1 0 0,0 0 0 0 0,0 0-1 0 0,0 1 1 0 0,-1-1 0 0 0,4 2-1 0 0,-1 0 12 0 0,0-1-1 0 0,0 1 1 0 0,-1 1-1 0 0,1-1 1 0 0,0 0-1 0 0,-1 1 1 0 0,0 0-1 0 0,1 0 1 0 0,-1 0-1 0 0,0 0 1 0 0,-1 0 0 0 0,1 1-1 0 0,0-1 1 0 0,-1 1-1 0 0,0 0 1 0 0,2 4-1 0 0,-3-3-37 0 0,1 1 0 0 0,-1-1 0 0 0,-1 1 0 0 0,1 0 0 0 0,-1 0 0 0 0,0-1 0 0 0,0 1 0 0 0,0 0 0 0 0,-1 0 0 0 0,0-1 0 0 0,0 1 0 0 0,-3 7 0 0 0,-1 1 0 0 0,0-1 0 0 0,-1 1 0 0 0,-13 21 0 0 0,14-28-53 0 0,0 0-1 0 0,0-1 1 0 0,0 1-1 0 0,0-1 0 0 0,-1 0 1 0 0,0-1-1 0 0,-1 1 1 0 0,-6 4-1 0 0,9-8 17 0 0,-1 1 0 0 0,1 0 0 0 0,-1-1 0 0 0,0 0 0 0 0,0 0 0 0 0,0-1 0 0 0,0 1 0 0 0,0-1 0 0 0,0 0 0 0 0,0 0 0 0 0,-1-1 0 0 0,1 1 0 0 0,-10-2 0 0 0,8 1 12 0 0,1-1 1 0 0,-1 0-1 0 0,0-1 0 0 0,0 0 1 0 0,1 0-1 0 0,-1 0 0 0 0,1-1 0 0 0,0 1 1 0 0,0-2-1 0 0,-9-5 0 0 0,15 9 26 0 0,0 0-1 0 0,0 0 0 0 0,0 0 1 0 0,0 0-1 0 0,0 0 1 0 0,0 0-1 0 0,0 0 1 0 0,0 0-1 0 0,0 0 0 0 0,0 0 1 0 0,0 0-1 0 0,0 0 1 0 0,0 0-1 0 0,0 0 0 0 0,0 0 1 0 0,0 0-1 0 0,0 0 1 0 0,0-1-1 0 0,0 1 1 0 0,0 0-1 0 0,0 0 0 0 0,0 0 1 0 0,0 0-1 0 0,0 0 1 0 0,0 0-1 0 0,0 0 0 0 0,0 0 1 0 0,0 0-1 0 0,0 0 1 0 0,0 0-1 0 0,0 0 0 0 0,0 0 1 0 0,0 0-1 0 0,0 0 1 0 0,0 0-1 0 0,0-1 1 0 0,0 1-1 0 0,0 0 0 0 0,0 0 1 0 0,0 0-1 0 0,0 0 1 0 0,0 0-1 0 0,0 0 0 0 0,0 0 1 0 0,0 0-1 0 0,0 0 1 0 0,0 0-1 0 0,0 0 1 0 0,0 0-1 0 0,0 0 0 0 0,0 0 1 0 0,0 0-1 0 0,0 0 1 0 0,0 0-1 0 0,0 0 0 0 0,-1 0 1 0 0,1 0-1 0 0,9 1 110 0 0,11 6 68 0 0,-2 1-265 0 0,65 31-1316 0 0,-64-29 605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22:03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68 12440 0 0,'-2'1'4554'0'0,"42"-12"942"0"0,1 0-3294 0 0,21-6-1489 0 0,-54 14-796 0 0,0 0 0 0 0,15-8 0 0 0,2-1-1412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25:00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16 5064 0 0,'-1'-10'21022'0'0,"2"4"-22773"0"0,4 11 2044 0 0,-5-5-282 0 0,1 0-1 0 0,-1 0 0 0 0,0 0 0 0 0,1 0 0 0 0,-1 1 1 0 0,0-1-1 0 0,1 0 0 0 0,-1 0 0 0 0,1 1 1 0 0,-1-1-1 0 0,0 0 0 0 0,0 1 0 0 0,1-1 0 0 0,-1 0 1 0 0,0 1-1 0 0,0-1 0 0 0,1 1 0 0 0,-1-1 0 0 0,0 0 1 0 0,0 1-1 0 0,0-1 0 0 0,1 1 0 0 0,-1 0 74 0 0,0 1 101 0 0,-1 2-399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3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0 423 1376 0 0,'9'5'12658'0'0,"-8"-5"-12207"0"0,5-5 3969 0 0,5-13-4644 0 0,-7 11 1384 0 0,0-2-658 0 0,0 1 0 0 0,0-1 0 0 0,-1 0 0 0 0,0 0 1 0 0,3-17-1 0 0,4-10 511 0 0,30-81 543 0 0,-33 95-1036 0 0,12-23-1 0 0,-11 25 41 0 0,11-35 0 0 0,-18 52-551 0 0,0 1 0 0 0,-1 0 0 0 0,1 0 0 0 0,0-1 0 0 0,0 1 0 0 0,1 0 0 0 0,-1 0 0 0 0,0 0 0 0 0,1 1 0 0 0,3-5 0 0 0,-5 6-7 0 0,1-1 0 0 0,0 1 0 0 0,0-1-1 0 0,0 1 1 0 0,0-1 0 0 0,-1 1-1 0 0,1-1 1 0 0,0 1 0 0 0,0 0 0 0 0,0 0-1 0 0,0-1 1 0 0,0 1 0 0 0,0 0-1 0 0,0 0 1 0 0,0 0 0 0 0,0 0 0 0 0,0 0-1 0 0,0 0 1 0 0,0 0 0 0 0,0 0-1 0 0,0 1 1 0 0,0-1 0 0 0,0 0 0 0 0,-1 0-1 0 0,1 1 1 0 0,0-1 0 0 0,0 1-1 0 0,0-1 1 0 0,0 1 0 0 0,0-1 0 0 0,-1 1-1 0 0,1-1 1 0 0,0 1 0 0 0,-1 0-1 0 0,2 1 1 0 0,7 8-2 0 0,-1 1 0 0 0,0-1 0 0 0,-1 2 0 0 0,0-1 0 0 0,0 1 0 0 0,8 23 0 0 0,-8-18 0 0 0,31 89 0 0 0,-6-15 0 0 0,-5-28-67 0 0,-63-98-4371 0 0,24 25 2561 0 0,-1 0-61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7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3968 0 0,'0'0'14926'0'0,"-1"3"-13844"0"0,-1-1-1 0 0,1 1 1 0 0,0 0-1 0 0,0 1 1 0 0,0 2-1 0 0,8-4-925 0 0,0 0 0 0 0,0 0 0 0 0,1 0 0 0 0,-1-1 0 0 0,1 0-1 0 0,-1-1 1 0 0,1 0 0 0 0,-1 0 0 0 0,14-2 0 0 0,44-4 264 0 0,-55 5-399 0 0,-1 1-1 0 0,1 0 1 0 0,0 0 0 0 0,-1 1 0 0 0,1 0-1 0 0,10 4 1 0 0,12 0-25 0 0,1 0 68 0 0,-16 1-7500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3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23 4144 0 0,'-11'0'17078'0'0,"19"0"-15237"0"0,1 1-1294 0 0,0-1 0 0 0,0 0 0 0 0,0-1-1 0 0,0 0 1 0 0,0 0 0 0 0,16-5 0 0 0,17-2-342 0 0,20 4-2172 0 0,-45 2-19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1:48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0 8320 0 0,'-8'0'408'0'0,"6"0"-184"0"0,-4 2 8 0 0,-3 1-232 0 0,1 3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2:08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1728 0 0,'0'0'168'0'0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2:10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6648 0 0,'11'34'482'0'0,"-8"-25"-250"0"0,0 0 0 0 0,-1 0 0 0 0,0 0 0 0 0,2 18 0 0 0,-3-15 454 0 0,0-7 1907 0 0,-6-14-657 0 0,4 6-1517 0 0,0 0 1 0 0,1 0-1 0 0,-1 0 1 0 0,0 0-1 0 0,1-1 0 0 0,0 1 1 0 0,0 0-1 0 0,0-1 1 0 0,0 1-1 0 0,1-4 0 0 0,0-9 714 0 0,0 11-978 0 0,3-1-138 0 0,-2 5-128 0 0,0-1-1 0 0,0 0 0 0 0,0 0 0 0 0,0 1 0 0 0,1-1 0 0 0,-1 1 0 0 0,0 0 0 0 0,1 0 0 0 0,3-2 0 0 0,-1 1-566 0 0,1-2-341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49:07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3224 0 0,'0'0'440'0'0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8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2304 0 0,'0'0'20615'0'0,"10"12"-20100"0"0,-8-9-407 0 0,0-1 0 0 0,1 0 1 0 0,0 0-1 0 0,-1 0 0 0 0,1 0 0 0 0,0-1 1 0 0,0 1-1 0 0,0-1 0 0 0,0 1 0 0 0,0-1 0 0 0,0 0 1 0 0,6 1-1 0 0,-1 0 2 0 0,-2-1 41 0 0,0 0 1 0 0,0-1-1 0 0,0 0 0 0 0,9 0 0 0 0,16 0 413 0 0,-13 2-137 0 0,30-3 1 0 0,-16 1 4 0 0,6 3-143 0 0,-9-5-91 0 0,-23 1-140 0 0,1 0 1 0 0,0 1 0 0 0,0 0-1 0 0,-1 0 1 0 0,1 0 0 0 0,0 1-1 0 0,-1 0 1 0 0,1 1-1 0 0,10 2 1 0 0,4 2 152 0 0,16 12 229 0 0,-35-18-371 0 0,2 0-4 0 0,-2 1 8 0 0,1-2-55 0 0,1-1 22 0 0,-4 2-101 0 0,3-11-2772 0 0,-5 7 1322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11 6448 0 0,'0'0'7200'0'0,"-3"22"-1649"0"0,-1 1 1969 0 0,4-23-7481 0 0,0-1 0 0 0,0 1 0 0 0,0-1 0 0 0,0 1-1 0 0,0 0 1 0 0,0-1 0 0 0,0 1 0 0 0,0-1 0 0 0,0 1 0 0 0,0 0-1 0 0,0-1 1 0 0,0 1 0 0 0,0-1 0 0 0,0 1 0 0 0,0-1 0 0 0,1 1-1 0 0,-1 0 1 0 0,0-1 0 0 0,0 1 0 0 0,0 0 0 0 0,1-1 0 0 0,-1 0-1 0 0,13-23 330 0 0,-12 22-362 0 0,7-17-12 0 0,-8 18-55 0 0,-4 1-2513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6 2304 0 0,'0'-5'17815'0'0,"-3"11"-16855"0"0,0 0-866 0 0,-1 1-1 0 0,2 0 0 0 0,-4 9 1 0 0,3-10 1807 0 0,4-7-1752 0 0,4-4-559 0 0,-1 4 1332 0 0,6-1-7886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7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84 2304 0 0,'0'0'101'0'0,"25"0"4230"0"0,-21-1-3808 0 0,-1 1 0 0 0,1-1 1 0 0,0 0-1 0 0,0 0 0 0 0,5-3 1 0 0,-8 4-168 0 0,23-8 2681 0 0,-10 6-2106 0 0,-12 2-813 0 0,0 0 0 0 0,0 0 1 0 0,-1-1-1 0 0,1 1 0 0 0,0 0 1 0 0,0-1-1 0 0,0 1 0 0 0,-1-1 0 0 0,1 0 1 0 0,0 1-1 0 0,-1-1 0 0 0,1 0 0 0 0,1-1 1 0 0,-3 2 113 0 0,1-1-133 0 0,0 1 0 0 0,-1 0 0 0 0,1 0 0 0 0,0 0 0 0 0,0-1 0 0 0,-1 1 0 0 0,1 0 0 0 0,0-1 0 0 0,-1 1 0 0 0,1-1 0 0 0,0 1 0 0 0,-1-1 0 0 0,1 1 0 0 0,-1-1 0 0 0,1 1 0 0 0,-1-1 0 0 0,1 1 0 0 0,-1-1 0 0 0,1 0 0 0 0,-1 1 0 0 0,0-1 0 0 0,1 0 1 0 0,-1 0-1 0 0,0 1 0 0 0,1-1 0 0 0,-1-1 0 0 0,0 1-35 0 0,0 1 1 0 0,1-1 0 0 0,-1 0 0 0 0,1 0-1 0 0,-1 0 1 0 0,0 1 0 0 0,1-1 0 0 0,-1 0-1 0 0,1 1 1 0 0,0-1 0 0 0,-1 0 0 0 0,1 1-1 0 0,-1-1 1 0 0,2 0 0 0 0,-2-1 337 0 0,0 0 0 0 0,-1 0 0 0 0,0 0 0 0 0,1 0 0 0 0,-1 0 0 0 0,0 0 0 0 0,0 1 0 0 0,-1-3 0 0 0,2 4-443 0 0,-10-8 434 0 0,5 7-310 0 0,0-1 0 0 0,-1 1-1 0 0,1 1 1 0 0,0-1 0 0 0,-1 1-1 0 0,1 0 1 0 0,-1 0 0 0 0,1 1-1 0 0,0 0 1 0 0,-1 0 0 0 0,1 0-1 0 0,-10 3 1 0 0,-2 4 38 0 0,-27 14-1 0 0,7-2-108 0 0,32-18 20 0 0,1 1 0 0 0,-1 1 1 0 0,1-1-1 0 0,0 1 0 0 0,-7 7 0 0 0,-3 3 282 0 0,2 4-627 0 0,11-17 310 0 0,1-1 0 0 0,0 1 0 0 0,-1-1 0 0 0,1 1 0 0 0,0-1 0 0 0,0 1 0 0 0,-1-1 1 0 0,1 1-1 0 0,0-1 0 0 0,0 1 0 0 0,0-1 0 0 0,0 1 0 0 0,0 0 0 0 0,0-1 0 0 0,0 1 0 0 0,0-1 1 0 0,0 1-1 0 0,0-1 0 0 0,0 1 0 0 0,0-1 0 0 0,0 1 0 0 0,1 0 0 0 0,-1-1 0 0 0,0 1 1 0 0,1 0-1 0 0,0 2 2 0 0,-1-2 52 0 0,0-1-47 0 0,0 1 0 0 0,0-1 0 0 0,0 0-1 0 0,0 1 1 0 0,1-1 0 0 0,-1 1 0 0 0,0-1 0 0 0,0 0 0 0 0,0 1-1 0 0,1-1 1 0 0,-1 0 0 0 0,0 1 0 0 0,0-1 0 0 0,1 0-1 0 0,-1 0 1 0 0,0 1 0 0 0,1-1 0 0 0,-1 0 0 0 0,0 0-1 0 0,1 1 1 0 0,-1-1 0 0 0,1 0 0 0 0,-1 0 0 0 0,0 0 0 0 0,1 0-1 0 0,0 1 1 0 0,6 3 255 0 0,1 2-211 0 0,1-2-1 0 0,1 1 1 0 0,-1-1 0 0 0,1-1 0 0 0,17 5 0 0 0,-18-6 192 0 0,0 1 0 0 0,0 0 1 0 0,0 0-1 0 0,0 1 0 0 0,-1 0 1 0 0,14 9-1 0 0,-19-11-243 0 0,0 1 0 0 0,0 0 0 0 0,0 0 0 0 0,0 0-1 0 0,0 0 1 0 0,-1 1 0 0 0,1-1 0 0 0,-1 1 0 0 0,0 0 0 0 0,0 0 0 0 0,0-1-1 0 0,-1 1 1 0 0,3 8 0 0 0,0 2 91 0 0,0 4-48 0 0,-3-12-40 0 0,-1-1 0 0 0,-1 1 0 0 0,1-1 0 0 0,-1 1 0 0 0,0-1 0 0 0,0 0 0 0 0,0 1 0 0 0,-1-1 0 0 0,0 0 0 0 0,0 0 0 0 0,-5 9 0 0 0,4-8 0 0 0,-1 1 0 0 0,0-1 0 0 0,0 0 0 0 0,-1 0 0 0 0,0 0 0 0 0,0 0 0 0 0,0-1 0 0 0,0 0 0 0 0,-1 0 0 0 0,0 0 0 0 0,0-1 0 0 0,0 0 0 0 0,-8 3 0 0 0,5-3-2 0 0,-1 0 1 0 0,1-1-1 0 0,-12 3 0 0 0,17-6 5 0 0,0 1 1 0 0,-1-1-1 0 0,1 0 0 0 0,0 0 0 0 0,0 0 0 0 0,0-1 0 0 0,-1 1 1 0 0,1-1-1 0 0,0 0 0 0 0,-5-2 0 0 0,-4-3 61 0 0,0 0 0 0 0,1 0-1 0 0,-16-11 1 0 0,27 16-91 0 0,0 0-169 0 0,0 1 1 0 0,1-1-1 0 0,-1 0 0 0 0,0 0 1 0 0,0 0-1 0 0,1 0 0 0 0,-1 0 1 0 0,0 0-1 0 0,1 0 0 0 0,-1 0 1 0 0,1 0-1 0 0,-1-2 0 0 0,0 0-2000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8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79 6992 0 0,'0'0'2192'0'0,"5"-14"1288"0"0,-8 8-2550 0 0,3 5-732 0 0,0 0 1 0 0,-1 0-1 0 0,1 0 0 0 0,-1-1 1 0 0,1 1-1 0 0,-1 0 0 0 0,1 0 1 0 0,-1 0-1 0 0,0 0 1 0 0,1 0-1 0 0,-1 0 0 0 0,0 0 1 0 0,0 0-1 0 0,0 0 0 0 0,0 0 1 0 0,0 1-1 0 0,0-1 0 0 0,0 0 1 0 0,0 1-1 0 0,-1-2 0 0 0,0 2 221 0 0,-18-9 762 0 0,17 8-1048 0 0,0 0-1 0 0,0 1 0 0 0,0-1 1 0 0,0 1-1 0 0,0 0 0 0 0,-1 0 0 0 0,1 0 1 0 0,0 0-1 0 0,0 1 0 0 0,0-1 1 0 0,0 1-1 0 0,0 0 0 0 0,0 0 1 0 0,0 0-1 0 0,0 0 0 0 0,1 0 0 0 0,-6 3 1 0 0,-4 1 430 0 0,11-5-521 0 0,0 0 0 0 0,0 0 0 0 0,-1 1 0 0 0,1-1 0 0 0,0 0-1 0 0,0 1 1 0 0,0-1 0 0 0,0 1 0 0 0,0 0 0 0 0,0-1 0 0 0,-2 2 0 0 0,-20 14 177 0 0,22-15-213 0 0,0 0 0 0 0,0 0-1 0 0,0 0 1 0 0,0 0 0 0 0,0 0 0 0 0,0 0-1 0 0,0 0 1 0 0,0 0 0 0 0,0 1 0 0 0,0 0-1 0 0,-2 2 9 0 0,1-2-8 0 0,0 0 0 0 0,1 1 1 0 0,-1-1-1 0 0,0 0 0 0 0,1 0 0 0 0,-3 6 0 0 0,-1 1 15 0 0,4-7-21 0 0,0 0 0 0 0,0 0 0 0 0,0-1 0 0 0,0 1 0 0 0,0 0 0 0 0,1 0 0 0 0,-2 4 0 0 0,2-4 0 0 0,-1 0 0 0 0,1 0 0 0 0,-1 0 0 0 0,0 0 0 0 0,0 0 0 0 0,1-1 0 0 0,-3 4 0 0 0,2-4 0 0 0,0 0 0 0 0,0 0 0 0 0,1 0 0 0 0,-1 0 0 0 0,0 0 0 0 0,0 0 0 0 0,1 0 0 0 0,-1 0 0 0 0,1 0 0 0 0,-1 0 0 0 0,1 1 0 0 0,-1-1 0 0 0,1 0 0 0 0,0 0 0 0 0,0 1 0 0 0,0-1 0 0 0,-1 0 0 0 0,1 1 0 0 0,0-1 0 0 0,1 0 0 0 0,-1 1 0 0 0,0 1 0 0 0,-1 23 0 0 0,1-23 0 0 0,-1 0 0 0 0,1 0 0 0 0,0-1 0 0 0,0 1 0 0 0,0 0 0 0 0,0 0 0 0 0,0 0 0 0 0,1 0 0 0 0,-1 0 0 0 0,2 5 0 0 0,7 17 0 0 0,-8-20-1 0 0,1 1-1 0 0,0 0 1 0 0,0 0-1 0 0,1-1 1 0 0,0 1-1 0 0,6 9 1 0 0,-6-12-5 0 0,1 2-1 0 0,0 0 0 0 0,0 0 0 0 0,0-1 1 0 0,1 0-1 0 0,0 0 0 0 0,6 4 0 0 0,-7-5 41 0 0,0-1-1 0 0,0 1 0 0 0,1-1 1 0 0,0 0-1 0 0,-1-1 0 0 0,1 1 1 0 0,0-1-1 0 0,-1 0 0 0 0,1 0 1 0 0,0-1-1 0 0,9 1 0 0 0,-9-1 43 0 0,0-1 0 0 0,1 1-1 0 0,-1-1 1 0 0,0 0 0 0 0,0 0 0 0 0,0-1-1 0 0,0 0 1 0 0,0 1 0 0 0,0-2-1 0 0,0 1 1 0 0,5-4 0 0 0,-3 1 71 0 0,0 0-1 0 0,-1 0 1 0 0,0-1 0 0 0,0 0 0 0 0,0 0-1 0 0,6-10 1 0 0,-4 6 58 0 0,-2 0 0 0 0,1-1 0 0 0,-1 0 0 0 0,-1-1 0 0 0,7-17 1 0 0,-10 21-134 0 0,0 0 1 0 0,0 0 0 0 0,-1 0-1 0 0,0 0 1 0 0,0 0 0 0 0,-1 0-1 0 0,0 0 1 0 0,0 0 0 0 0,-3-15-1 0 0,2 20-58 0 0,0 0 0 0 0,0-1-1 0 0,-1 1 1 0 0,1 0-1 0 0,0 0 1 0 0,-1 0-1 0 0,0 0 1 0 0,0 0-1 0 0,0 0 1 0 0,0 0-1 0 0,0 0 1 0 0,-1 1-1 0 0,1 0 1 0 0,-5-4-1 0 0,2 3-7 0 0,0-1 1 0 0,0 1-1 0 0,-1 0 0 0 0,1 1 0 0 0,-1-1 0 0 0,0 1 0 0 0,-8-2 0 0 0,9 3-354 0 0,-1-1-1 0 0,1 0 0 0 0,0 0 0 0 0,0-1 0 0 0,0 0 0 0 0,0 0 1 0 0,0 0-1 0 0,0 0 0 0 0,1-1 0 0 0,-7-7 0 0 0,5 4-963 0 0,6-1-36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7 295 5184 0 0,'-6'14'12719'0'0,"6"-15"-12520"0"0,1 1-1 0 0,0 0 1 0 0,-1-1-1 0 0,1 1 1 0 0,-1 0-1 0 0,1-1 0 0 0,0 1 1 0 0,-1-1-1 0 0,1 1 1 0 0,-1-1-1 0 0,1 1 0 0 0,-1-1 1 0 0,0 1-1 0 0,1-1 1 0 0,-1 0-1 0 0,1 1 1 0 0,-1-1-1 0 0,0 0 0 0 0,1 0 1 0 0,7-18-112 0 0,-1-13 729 0 0,15-43 0 0 0,19-21 632 0 0,-35 84-1264 0 0,9-15 352 0 0,-13 23-464 0 0,1 1-1 0 0,-3 3-69 0 0,1 0 0 0 0,-1 0 0 0 0,0 0 0 0 0,1 0 0 0 0,-1 0 0 0 0,0 0 0 0 0,0 0 0 0 0,1 0 0 0 0,-1 0 0 0 0,0 0 0 0 0,1 0 0 0 0,-1 1 0 0 0,0-1 0 0 0,0 0 0 0 0,1 0 0 0 0,-1 0 0 0 0,0 0 0 0 0,0 0 0 0 0,1 1 0 0 0,-1-1 0 0 0,0 0 1 0 0,0 0-1 0 0,1 0 0 0 0,-1 1 0 0 0,0-1 0 0 0,0 0 0 0 0,0 0 0 0 0,0 0 0 0 0,1 1 0 0 0,-1-1 0 0 0,0 0 0 0 0,0 1 0 0 0,0-1 0 0 0,0 1 0 0 0,5 9-8 0 0,-2 5-17 0 0,-1 1-1 0 0,0-1 1 0 0,-1 1-1 0 0,-1 17 1 0 0,0-12-44 0 0,-1-11 17 0 0,1 0 1 0 0,1 1-1 0 0,0-1 0 0 0,0 0 0 0 0,3 14 1 0 0,-3-24 46 0 0,-1 1 0 0 0,0-1 0 0 0,0 0 0 0 0,0 1 0 0 0,0-1 1 0 0,0 0-1 0 0,0 1 0 0 0,1-1 0 0 0,-1 0 0 0 0,0 1 0 0 0,0-1 1 0 0,0 0-1 0 0,1 0 0 0 0,-1 1 0 0 0,0-1 0 0 0,0 0 0 0 0,1 0 1 0 0,-1 0-1 0 0,0 1 0 0 0,0-1 0 0 0,1 0 0 0 0,-1 0 0 0 0,0 0 1 0 0,1 0-1 0 0,-1 0 0 0 0,0 1 0 0 0,1-1 0 0 0,-1 0 0 0 0,0 0 1 0 0,1 0-1 0 0,-1 0 0 0 0,0 0 0 0 0,1 0 0 0 0,-1 0 0 0 0,1 0 1 0 0,-1 0-1 0 0,0 0 0 0 0,1-1 0 0 0,-1 1 0 0 0,2 0 3 0 0,-1 0-1 0 0,1 0 0 0 0,-1 0 1 0 0,0-1-1 0 0,1 1 0 0 0,-1 0 1 0 0,0-1-1 0 0,1 1 0 0 0,-1-1 1 0 0,0 1-1 0 0,0-1 1 0 0,1 0-1 0 0,-1 1 0 0 0,0-1 1 0 0,0 0-1 0 0,0 0 0 0 0,0 0 1 0 0,0 0-1 0 0,0 0 0 0 0,0 0 1 0 0,0 0-1 0 0,1-2 0 0 0,18-32 4 0 0,-15 25-3 0 0,12-23 47 0 0,-11 18 24 0 0,2 1 0 0 0,0 0 0 0 0,17-22 0 0 0,-3 8 296 0 0,-17 20-176 0 0,1 0 0 0 0,0 1 0 0 0,12-11 0 0 0,-17 17 5 0 0,2 4-183 0 0,0 0 1 0 0,-1 0-1 0 0,1 0 1 0 0,-1 0-1 0 0,5 7 1 0 0,-2 6-4 0 0,1 0-1 0 0,-2 1 1 0 0,0 0 0 0 0,2 28 0 0 0,-2-12-6 0 0,-3-26 7 0 0,5 22 21 0 0,-4-24-80 0 0,-1-4-72 0 0,11 1-755 0 0,-9-2 349 0 0,1 1-1 0 0,0-1 1 0 0,-1 0-1 0 0,1-1 1 0 0,-1 1-1 0 0,7-2 1 0 0,9-6-4769 0 0,-14 3 3228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E84F-32DE-4C41-86E6-14E001D66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328C3-AB25-4659-AB98-9436AFE25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34D17-DEDB-4E24-9640-C43E4CED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A5E8A-0CD4-4765-B49E-726B8ADE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6C054-07F4-4D73-986A-F9D14386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04622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DAD2-8087-4DE8-8570-231A701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3302A-71AA-4785-8FB3-548AA510E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8CB9E-6FAF-4704-BCE4-A6C4A46C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15CD-4334-4A73-B447-EAFD0BC1D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D146E-0341-45BF-A325-AA055080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8239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2D962-0D88-45DE-B367-D2AB1D302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C7662-55C4-4512-811B-482D4C549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B10FB-89F7-4037-8FDF-F3529396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1BE0-88AD-4331-8BD0-66F128E57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302F2-A808-42E0-A45A-A116CC8A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57975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26A5-213C-441B-9524-4266D772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A1EDE-237A-43D5-A72D-752B2ACC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DD70A-2E80-4EE3-B208-587A45ED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383B4-18C1-4F3D-9A23-CC0DF442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FD620-EA91-450E-8761-603E29F8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69806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4B78-8A78-4325-A13A-84C88A7B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10AC6-D901-4663-AE61-402F68150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AA77C-635F-4AC9-A535-C79C4D8D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30C90-4DC2-49C7-97D2-AA043A9A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4316-EBCD-4C26-AD1F-45EF54B5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89087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E6C6-6E40-4744-85D0-3714E27D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63EC8-5461-4612-A07E-DCE6ECBA8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CD4C0-A266-4FA4-AABC-B2FF351D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96387-C5DB-46AD-BAC3-C211F768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CA7C6-7A66-4D38-87A4-E968EFBD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3D43-0C92-42E1-9C71-F83E362C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4762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BC4F-98F4-4EEB-BCE0-C6B4F109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F868-D8E8-45BF-96B5-55AFD2CD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63953-8ACE-493E-A7B2-07AEE2C34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A52FA-E0B0-4B2E-87DF-1B941BD61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37E36-E5C6-4A65-AC78-DE4AA664C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C28A6A-82EA-4A22-8D37-66692F39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B2B112-5D57-4710-AA0B-AB30278F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F0455-2D5B-4B87-86AB-7C933C25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08389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094C-FFF2-4A7A-AB05-806232B2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EAFFB-8372-47F4-B987-80EF890E3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28F42-472A-42DD-B45F-653F6D14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A82AA-7652-4717-83E1-4EAC67CC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56491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D9079-CAF9-46E9-B391-7C0C2E1F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31AB3-FD7B-40CA-9254-3EA878BE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A46F-6E5F-4526-AF94-4EE58CE3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195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B78B-F869-49A5-94BD-2DE6D30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97A9-C192-494A-B88C-52106408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79FE0-BAEF-412D-94E5-4C5753F1C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D5ADD-FEB9-4C96-B2D8-2A1C3BEF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D4C35-FEF8-43C9-93DD-4F23D209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66A7F-45C0-4F4D-9E77-3429142F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14495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DC39-8BB3-41DD-B9E4-ED997385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DC3CB-E423-47F6-8C27-347B3E4AD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AA6CA-2533-45C6-B6A2-C779D9A91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69179-DEE9-43BC-A3F2-84ADAFF4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9DAA5-638A-46B0-8B1E-30CD0DAA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A587-5E80-41C2-98FE-5CBA0F4D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61403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D6AE6-ECEF-4A5B-B904-01E2AB2D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3724-0976-461F-9064-A99796276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BC634-FBE0-4556-B4AE-D215257AF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BF66F-FEB0-48C1-A8B9-A73F54BB1A08}" type="datetimeFigureOut">
              <a:rPr lang="en-US" smtClean="0"/>
              <a:t>8/10/2021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E3D1-CD37-4E94-A12B-5A2B73A90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A7546-7C21-4E8B-ADC4-395A78DC8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328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26.xml"/><Relationship Id="rId7" Type="http://schemas.openxmlformats.org/officeDocument/2006/relationships/customXml" Target="../ink/ink23.xml"/><Relationship Id="rId12" Type="http://schemas.openxmlformats.org/officeDocument/2006/relationships/image" Target="NULL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image" Target="../media/image13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24.xml"/><Relationship Id="rId1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42" Type="http://schemas.openxmlformats.org/officeDocument/2006/relationships/image" Target="NULL"/><Relationship Id="rId3" Type="http://schemas.openxmlformats.org/officeDocument/2006/relationships/customXml" Target="../ink/ink29.xml"/><Relationship Id="rId138" Type="http://schemas.openxmlformats.org/officeDocument/2006/relationships/image" Target="NULL"/><Relationship Id="rId141" Type="http://schemas.openxmlformats.org/officeDocument/2006/relationships/customXml" Target="../ink/ink33.xml"/><Relationship Id="rId137" Type="http://schemas.openxmlformats.org/officeDocument/2006/relationships/customXml" Target="../ink/ink31.xml"/><Relationship Id="rId2" Type="http://schemas.openxmlformats.org/officeDocument/2006/relationships/image" Target="../media/image39.png"/><Relationship Id="rId140" Type="http://schemas.openxmlformats.org/officeDocument/2006/relationships/image" Target="NULL"/><Relationship Id="rId1" Type="http://schemas.openxmlformats.org/officeDocument/2006/relationships/slideLayout" Target="../slideLayouts/slideLayout2.xml"/><Relationship Id="rId136" Type="http://schemas.openxmlformats.org/officeDocument/2006/relationships/image" Target="NULL"/><Relationship Id="rId135" Type="http://schemas.openxmlformats.org/officeDocument/2006/relationships/customXml" Target="../ink/ink30.xml"/><Relationship Id="rId134" Type="http://schemas.openxmlformats.org/officeDocument/2006/relationships/image" Target="NULL"/><Relationship Id="rId139" Type="http://schemas.openxmlformats.org/officeDocument/2006/relationships/customXml" Target="../ink/ink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10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0.png"/><Relationship Id="rId39" Type="http://schemas.openxmlformats.org/officeDocument/2006/relationships/customXml" Target="../ink/ink8.xml"/><Relationship Id="rId34" Type="http://schemas.openxmlformats.org/officeDocument/2006/relationships/image" Target="../media/image210.png"/><Relationship Id="rId42" Type="http://schemas.openxmlformats.org/officeDocument/2006/relationships/image" Target="../media/image250.png"/><Relationship Id="rId47" Type="http://schemas.openxmlformats.org/officeDocument/2006/relationships/customXml" Target="../ink/ink12.xml"/><Relationship Id="rId50" Type="http://schemas.openxmlformats.org/officeDocument/2006/relationships/image" Target="../media/image29.png"/><Relationship Id="rId55" Type="http://schemas.openxmlformats.org/officeDocument/2006/relationships/customXml" Target="../ink/ink16.xml"/><Relationship Id="rId63" Type="http://schemas.openxmlformats.org/officeDocument/2006/relationships/customXml" Target="../ink/ink20.xml"/><Relationship Id="rId2" Type="http://schemas.openxmlformats.org/officeDocument/2006/relationships/image" Target="../media/image5.png"/><Relationship Id="rId29" Type="http://schemas.openxmlformats.org/officeDocument/2006/relationships/customXml" Target="../ink/ink3.xml"/><Relationship Id="rId41" Type="http://schemas.openxmlformats.org/officeDocument/2006/relationships/customXml" Target="../ink/ink9.xml"/><Relationship Id="rId54" Type="http://schemas.openxmlformats.org/officeDocument/2006/relationships/image" Target="../media/image31.png"/><Relationship Id="rId6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200.png"/><Relationship Id="rId37" Type="http://schemas.openxmlformats.org/officeDocument/2006/relationships/customXml" Target="../ink/ink7.xml"/><Relationship Id="rId40" Type="http://schemas.openxmlformats.org/officeDocument/2006/relationships/image" Target="../media/image240.png"/><Relationship Id="rId45" Type="http://schemas.openxmlformats.org/officeDocument/2006/relationships/customXml" Target="../ink/ink11.xml"/><Relationship Id="rId53" Type="http://schemas.openxmlformats.org/officeDocument/2006/relationships/customXml" Target="../ink/ink15.xml"/><Relationship Id="rId58" Type="http://schemas.openxmlformats.org/officeDocument/2006/relationships/image" Target="../media/image33.png"/><Relationship Id="rId28" Type="http://schemas.openxmlformats.org/officeDocument/2006/relationships/image" Target="../media/image180.png"/><Relationship Id="rId36" Type="http://schemas.openxmlformats.org/officeDocument/2006/relationships/image" Target="../media/image220.png"/><Relationship Id="rId49" Type="http://schemas.openxmlformats.org/officeDocument/2006/relationships/customXml" Target="../ink/ink13.xml"/><Relationship Id="rId57" Type="http://schemas.openxmlformats.org/officeDocument/2006/relationships/customXml" Target="../ink/ink17.xml"/><Relationship Id="rId61" Type="http://schemas.openxmlformats.org/officeDocument/2006/relationships/customXml" Target="../ink/ink19.xml"/><Relationship Id="rId31" Type="http://schemas.openxmlformats.org/officeDocument/2006/relationships/customXml" Target="../ink/ink4.xml"/><Relationship Id="rId44" Type="http://schemas.openxmlformats.org/officeDocument/2006/relationships/image" Target="../media/image260.png"/><Relationship Id="rId52" Type="http://schemas.openxmlformats.org/officeDocument/2006/relationships/image" Target="../media/image30.png"/><Relationship Id="rId60" Type="http://schemas.openxmlformats.org/officeDocument/2006/relationships/image" Target="../media/image34.png"/><Relationship Id="rId27" Type="http://schemas.openxmlformats.org/officeDocument/2006/relationships/customXml" Target="../ink/ink2.xml"/><Relationship Id="rId30" Type="http://schemas.openxmlformats.org/officeDocument/2006/relationships/image" Target="../media/image190.png"/><Relationship Id="rId35" Type="http://schemas.openxmlformats.org/officeDocument/2006/relationships/customXml" Target="../ink/ink6.xml"/><Relationship Id="rId43" Type="http://schemas.openxmlformats.org/officeDocument/2006/relationships/customXml" Target="../ink/ink10.xml"/><Relationship Id="rId48" Type="http://schemas.openxmlformats.org/officeDocument/2006/relationships/image" Target="../media/image28.png"/><Relationship Id="rId56" Type="http://schemas.openxmlformats.org/officeDocument/2006/relationships/image" Target="../media/image32.png"/><Relationship Id="rId64" Type="http://schemas.openxmlformats.org/officeDocument/2006/relationships/image" Target="../media/image36.png"/><Relationship Id="rId51" Type="http://schemas.openxmlformats.org/officeDocument/2006/relationships/customXml" Target="../ink/ink14.xml"/><Relationship Id="rId3" Type="http://schemas.openxmlformats.org/officeDocument/2006/relationships/customXml" Target="../ink/ink1.xml"/><Relationship Id="rId33" Type="http://schemas.openxmlformats.org/officeDocument/2006/relationships/customXml" Target="../ink/ink5.xml"/><Relationship Id="rId38" Type="http://schemas.openxmlformats.org/officeDocument/2006/relationships/image" Target="../media/image230.png"/><Relationship Id="rId46" Type="http://schemas.openxmlformats.org/officeDocument/2006/relationships/image" Target="../media/image27.png"/><Relationship Id="rId59" Type="http://schemas.openxmlformats.org/officeDocument/2006/relationships/customXml" Target="../ink/ink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0" y="841772"/>
            <a:ext cx="9144000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CSE 11 </a:t>
            </a:r>
            <a:br>
              <a:rPr lang="en-US" dirty="0"/>
            </a:br>
            <a:r>
              <a:rPr lang="en-US" dirty="0"/>
              <a:t>Accelerated Intro to Programming</a:t>
            </a:r>
            <a:br>
              <a:rPr lang="en-US" dirty="0"/>
            </a:br>
            <a:r>
              <a:rPr lang="en-US" dirty="0"/>
              <a:t>Lecture 7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Greg Miranda, Summer 2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F5E3C-A639-488D-8ACD-A05525CF7342}"/>
              </a:ext>
            </a:extLst>
          </p:cNvPr>
          <p:cNvSpPr txBox="1"/>
          <p:nvPr/>
        </p:nvSpPr>
        <p:spPr>
          <a:xfrm>
            <a:off x="-47065" y="4774168"/>
            <a:ext cx="29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lecture is being recorded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8F427-F5F8-4B24-A70E-0121D948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1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A3D0-5A08-4E2A-8256-CC08F7EF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804-48B4-48BC-A8E4-5F0F20CBF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Region interface</a:t>
            </a:r>
          </a:p>
          <a:p>
            <a:r>
              <a:rPr lang="en-US" dirty="0"/>
              <a:t>Update </a:t>
            </a:r>
            <a:r>
              <a:rPr lang="en-US" dirty="0" err="1"/>
              <a:t>RectRegion</a:t>
            </a:r>
            <a:r>
              <a:rPr lang="en-US" dirty="0"/>
              <a:t> &amp; </a:t>
            </a:r>
            <a:r>
              <a:rPr lang="en-US" dirty="0" err="1"/>
              <a:t>CircRegion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63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821E-389D-4266-B600-12854715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86591-792E-4258-BA17-B61F747220C3}"/>
              </a:ext>
            </a:extLst>
          </p:cNvPr>
          <p:cNvSpPr txBox="1"/>
          <p:nvPr/>
        </p:nvSpPr>
        <p:spPr>
          <a:xfrm>
            <a:off x="3766893" y="1789968"/>
            <a:ext cx="530242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IntersectRegion</a:t>
            </a:r>
            <a:r>
              <a:rPr lang="en-US" dirty="0"/>
              <a:t> implements Region {</a:t>
            </a:r>
          </a:p>
          <a:p>
            <a:r>
              <a:rPr lang="en-US" dirty="0"/>
              <a:t>  Region </a:t>
            </a:r>
            <a:r>
              <a:rPr lang="en-US" dirty="0" err="1"/>
              <a:t>r1</a:t>
            </a:r>
            <a:r>
              <a:rPr lang="en-US" dirty="0"/>
              <a:t>;</a:t>
            </a:r>
          </a:p>
          <a:p>
            <a:r>
              <a:rPr lang="en-US" dirty="0"/>
              <a:t>  Region </a:t>
            </a:r>
            <a:r>
              <a:rPr lang="en-US" dirty="0" err="1"/>
              <a:t>r2</a:t>
            </a:r>
            <a:r>
              <a:rPr lang="en-US" dirty="0"/>
              <a:t>;</a:t>
            </a:r>
          </a:p>
          <a:p>
            <a:r>
              <a:rPr lang="en-US" dirty="0"/>
              <a:t>  </a:t>
            </a:r>
            <a:r>
              <a:rPr lang="en-US" dirty="0" err="1"/>
              <a:t>IntersectRegion</a:t>
            </a:r>
            <a:r>
              <a:rPr lang="en-US" dirty="0"/>
              <a:t>(Region </a:t>
            </a:r>
            <a:r>
              <a:rPr lang="en-US" dirty="0" err="1"/>
              <a:t>r1</a:t>
            </a:r>
            <a:r>
              <a:rPr lang="en-US" dirty="0"/>
              <a:t>, Region </a:t>
            </a:r>
            <a:r>
              <a:rPr lang="en-US" dirty="0" err="1"/>
              <a:t>r2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/>
              <a:t>this.r1</a:t>
            </a:r>
            <a:r>
              <a:rPr lang="en-US" dirty="0"/>
              <a:t> = </a:t>
            </a:r>
            <a:r>
              <a:rPr lang="en-US" dirty="0" err="1"/>
              <a:t>r1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this.r2</a:t>
            </a:r>
            <a:r>
              <a:rPr lang="en-US" dirty="0"/>
              <a:t> = </a:t>
            </a:r>
            <a:r>
              <a:rPr lang="en-US" dirty="0" err="1"/>
              <a:t>r2</a:t>
            </a:r>
            <a:r>
              <a:rPr lang="en-US" dirty="0"/>
              <a:t>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public </a:t>
            </a:r>
            <a:r>
              <a:rPr lang="en-US" dirty="0" err="1"/>
              <a:t>boolean</a:t>
            </a:r>
            <a:r>
              <a:rPr lang="en-US" dirty="0"/>
              <a:t> contains(Point p) {</a:t>
            </a:r>
          </a:p>
          <a:p>
            <a:r>
              <a:rPr lang="en-US" dirty="0"/>
              <a:t>    return </a:t>
            </a:r>
            <a:r>
              <a:rPr lang="en-US" dirty="0" err="1"/>
              <a:t>this.r1.contains</a:t>
            </a:r>
            <a:r>
              <a:rPr lang="en-US" dirty="0"/>
              <a:t>(p) &amp;&amp; </a:t>
            </a:r>
            <a:r>
              <a:rPr lang="en-US" dirty="0" err="1"/>
              <a:t>this.r2.contains</a:t>
            </a:r>
            <a:r>
              <a:rPr lang="en-US" dirty="0"/>
              <a:t>(p);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C97C0-61C2-4635-9516-F145C0D3E280}"/>
              </a:ext>
            </a:extLst>
          </p:cNvPr>
          <p:cNvSpPr txBox="1"/>
          <p:nvPr/>
        </p:nvSpPr>
        <p:spPr>
          <a:xfrm>
            <a:off x="561027" y="1328303"/>
            <a:ext cx="35974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interface Region {</a:t>
            </a:r>
          </a:p>
          <a:p>
            <a:r>
              <a:rPr lang="en-US" dirty="0"/>
              <a:t>  </a:t>
            </a:r>
            <a:r>
              <a:rPr lang="en-US" dirty="0" err="1"/>
              <a:t>boolean</a:t>
            </a:r>
            <a:r>
              <a:rPr lang="en-US" dirty="0"/>
              <a:t> contains(Point p);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590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F8BAA-7E94-4EE5-9789-320FF34C04FF}"/>
              </a:ext>
            </a:extLst>
          </p:cNvPr>
          <p:cNvSpPr txBox="1"/>
          <p:nvPr/>
        </p:nvSpPr>
        <p:spPr>
          <a:xfrm>
            <a:off x="0" y="0"/>
            <a:ext cx="571021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IntersectRegion</a:t>
            </a:r>
            <a:r>
              <a:rPr lang="en-US" dirty="0"/>
              <a:t> implements Region {</a:t>
            </a:r>
          </a:p>
          <a:p>
            <a:r>
              <a:rPr lang="en-US" dirty="0"/>
              <a:t>  …</a:t>
            </a:r>
          </a:p>
          <a:p>
            <a:r>
              <a:rPr lang="en-US" dirty="0"/>
              <a:t>  public </a:t>
            </a:r>
            <a:r>
              <a:rPr lang="en-US" dirty="0" err="1"/>
              <a:t>boolean</a:t>
            </a:r>
            <a:r>
              <a:rPr lang="en-US" dirty="0"/>
              <a:t> contains(Point p) {</a:t>
            </a:r>
          </a:p>
          <a:p>
            <a:r>
              <a:rPr lang="en-US" dirty="0"/>
              <a:t>    return </a:t>
            </a:r>
            <a:r>
              <a:rPr lang="en-US" dirty="0" err="1"/>
              <a:t>this.r1.contains</a:t>
            </a:r>
            <a:r>
              <a:rPr lang="en-US" dirty="0"/>
              <a:t>(p) &amp;&amp; </a:t>
            </a:r>
            <a:r>
              <a:rPr lang="en-US" dirty="0" err="1"/>
              <a:t>this.r2.contains</a:t>
            </a:r>
            <a:r>
              <a:rPr lang="en-US" dirty="0"/>
              <a:t>(p);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ExamplesRegion</a:t>
            </a:r>
            <a:r>
              <a:rPr lang="en-US" dirty="0"/>
              <a:t> {</a:t>
            </a:r>
          </a:p>
          <a:p>
            <a:r>
              <a:rPr lang="en-US" dirty="0"/>
              <a:t>  Region </a:t>
            </a:r>
            <a:r>
              <a:rPr lang="en-US" dirty="0" err="1"/>
              <a:t>circ1</a:t>
            </a:r>
            <a:r>
              <a:rPr lang="en-US" dirty="0"/>
              <a:t> = new </a:t>
            </a:r>
            <a:r>
              <a:rPr lang="en-US" dirty="0" err="1"/>
              <a:t>CircleRegion</a:t>
            </a:r>
            <a:r>
              <a:rPr lang="en-US" dirty="0"/>
              <a:t>(new Point(10, 5), 4.0);</a:t>
            </a:r>
          </a:p>
          <a:p>
            <a:r>
              <a:rPr lang="en-US" dirty="0"/>
              <a:t>  Region sq = new </a:t>
            </a:r>
            <a:r>
              <a:rPr lang="en-US" dirty="0" err="1"/>
              <a:t>SquareRegion</a:t>
            </a:r>
            <a:r>
              <a:rPr lang="en-US" dirty="0"/>
              <a:t>(new Point(10, 1), 8.);</a:t>
            </a:r>
          </a:p>
          <a:p>
            <a:r>
              <a:rPr lang="en-US" dirty="0"/>
              <a:t>  Region </a:t>
            </a:r>
            <a:r>
              <a:rPr lang="en-US" dirty="0" err="1"/>
              <a:t>ir</a:t>
            </a:r>
            <a:r>
              <a:rPr lang="en-US" dirty="0"/>
              <a:t> = new </a:t>
            </a:r>
            <a:r>
              <a:rPr lang="en-US" dirty="0" err="1"/>
              <a:t>IntersectRegion</a:t>
            </a:r>
            <a:r>
              <a:rPr lang="en-US" dirty="0"/>
              <a:t>(</a:t>
            </a:r>
            <a:r>
              <a:rPr lang="en-US" dirty="0" err="1"/>
              <a:t>this.circ1</a:t>
            </a:r>
            <a:r>
              <a:rPr lang="en-US" dirty="0"/>
              <a:t>, </a:t>
            </a:r>
            <a:r>
              <a:rPr lang="en-US" dirty="0" err="1"/>
              <a:t>this.sq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//What region is represented in </a:t>
            </a:r>
            <a:r>
              <a:rPr lang="en-US" dirty="0" err="1"/>
              <a:t>toDraw</a:t>
            </a:r>
            <a:r>
              <a:rPr lang="en-US" dirty="0"/>
              <a:t>?</a:t>
            </a:r>
          </a:p>
          <a:p>
            <a:r>
              <a:rPr lang="en-US" dirty="0"/>
              <a:t>  Region </a:t>
            </a:r>
            <a:r>
              <a:rPr lang="en-US" dirty="0" err="1"/>
              <a:t>toDraw</a:t>
            </a:r>
            <a:r>
              <a:rPr lang="en-US" dirty="0"/>
              <a:t> = </a:t>
            </a:r>
            <a:r>
              <a:rPr lang="en-US" dirty="0" err="1"/>
              <a:t>ir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FFE98B8-3842-4F65-BA17-8021F480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506" y="1502846"/>
            <a:ext cx="3619770" cy="36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43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79B1-4E8E-480F-B459-E21A9317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SubtractRegion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9981-2649-48BF-96F9-76E68B066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new class called </a:t>
            </a:r>
            <a:r>
              <a:rPr lang="en-US" dirty="0" err="1"/>
              <a:t>SubtractRegion</a:t>
            </a:r>
            <a:endParaRPr lang="en-US" dirty="0"/>
          </a:p>
          <a:p>
            <a:pPr lvl="1"/>
            <a:r>
              <a:rPr lang="en-US" dirty="0"/>
              <a:t>That also implements Region</a:t>
            </a:r>
          </a:p>
          <a:p>
            <a:r>
              <a:rPr lang="en-US" dirty="0"/>
              <a:t>Represents all the points in </a:t>
            </a:r>
            <a:r>
              <a:rPr lang="en-US" dirty="0" err="1"/>
              <a:t>region1</a:t>
            </a:r>
            <a:r>
              <a:rPr lang="en-US" dirty="0"/>
              <a:t> that aren’t in </a:t>
            </a:r>
            <a:r>
              <a:rPr lang="en-US" dirty="0" err="1"/>
              <a:t>region2</a:t>
            </a:r>
            <a:endParaRPr lang="en-US" dirty="0"/>
          </a:p>
          <a:p>
            <a:pPr lvl="1"/>
            <a:r>
              <a:rPr lang="en-US" dirty="0"/>
              <a:t>Start with a shape and subtract another shape from it</a:t>
            </a:r>
          </a:p>
          <a:p>
            <a:pPr lvl="2"/>
            <a:r>
              <a:rPr lang="en-US" dirty="0"/>
              <a:t>Subtract a circle from another circle to create a ring</a:t>
            </a:r>
          </a:p>
          <a:p>
            <a:r>
              <a:rPr lang="en-US" dirty="0"/>
              <a:t>Write the class</a:t>
            </a:r>
          </a:p>
          <a:p>
            <a:pPr lvl="1"/>
            <a:r>
              <a:rPr lang="en-US" dirty="0"/>
              <a:t>Fields and constructor</a:t>
            </a:r>
          </a:p>
          <a:p>
            <a:pPr lvl="1"/>
            <a:r>
              <a:rPr lang="en-US" dirty="0"/>
              <a:t>What does the contains method look like?</a:t>
            </a:r>
          </a:p>
        </p:txBody>
      </p:sp>
    </p:spTree>
    <p:extLst>
      <p:ext uri="{BB962C8B-B14F-4D97-AF65-F5344CB8AC3E}">
        <p14:creationId xmlns:p14="http://schemas.microsoft.com/office/powerpoint/2010/main" val="3323238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9550-EE77-4013-88E2-A101525A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more complicated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A72C-705B-4942-8A58-FF66FD062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wanted a region that was 3 circles next to each other:</a:t>
            </a:r>
          </a:p>
          <a:p>
            <a:r>
              <a:rPr lang="en-US" dirty="0"/>
              <a:t>How could we construct an example of 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69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9550-EE77-4013-88E2-A101525A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A72C-705B-4942-8A58-FF66FD062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terms</a:t>
            </a:r>
          </a:p>
          <a:p>
            <a:pPr lvl="1"/>
            <a:r>
              <a:rPr lang="en-US" dirty="0"/>
              <a:t>abstract class </a:t>
            </a:r>
          </a:p>
          <a:p>
            <a:pPr lvl="1"/>
            <a:r>
              <a:rPr lang="en-US" dirty="0"/>
              <a:t>extends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9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A3CC-3BCE-4000-98C0-4EF144AE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96EF-C158-49DD-B7FC-8C986748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did we introduce abstract classes?</a:t>
            </a:r>
          </a:p>
          <a:p>
            <a:pPr lvl="1"/>
            <a:r>
              <a:rPr lang="en-US" dirty="0"/>
              <a:t>Multiple classes had the exact same method</a:t>
            </a:r>
          </a:p>
          <a:p>
            <a:pPr lvl="2"/>
            <a:r>
              <a:rPr lang="en-US" dirty="0"/>
              <a:t>Same method header (same types)</a:t>
            </a:r>
          </a:p>
          <a:p>
            <a:pPr lvl="2"/>
            <a:r>
              <a:rPr lang="en-US" dirty="0"/>
              <a:t>Same implementation</a:t>
            </a:r>
          </a:p>
          <a:p>
            <a:pPr lvl="1"/>
            <a:r>
              <a:rPr lang="en-US" dirty="0"/>
              <a:t>add() method – put into all the region classes</a:t>
            </a:r>
          </a:p>
          <a:p>
            <a:pPr lvl="2"/>
            <a:r>
              <a:rPr lang="en-US" dirty="0"/>
              <a:t>Same implementation in all of them</a:t>
            </a:r>
          </a:p>
          <a:p>
            <a:pPr lvl="2"/>
            <a:r>
              <a:rPr lang="en-US" dirty="0"/>
              <a:t>Made an abstract class</a:t>
            </a:r>
          </a:p>
          <a:p>
            <a:pPr lvl="3"/>
            <a:r>
              <a:rPr lang="en-US" dirty="0"/>
              <a:t>Had one implementation of that method</a:t>
            </a:r>
          </a:p>
          <a:p>
            <a:pPr lvl="3"/>
            <a:r>
              <a:rPr lang="en-US" dirty="0"/>
              <a:t>Used extends so that all of the implementations could share that one method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4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908A4-6411-4B02-A399-D411BFD5F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16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FF25E8-07A0-481F-823E-C9BB3E86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7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16B1-9F9A-498F-913F-226BF333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AE43-B586-42CE-86C8-95B73153A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PA3</a:t>
            </a:r>
            <a:r>
              <a:rPr lang="en-US" dirty="0"/>
              <a:t> due tomorrow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Lecture Quiz #3 due Friday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 err="1"/>
              <a:t>PA0.5</a:t>
            </a:r>
            <a:r>
              <a:rPr lang="en-US" dirty="0"/>
              <a:t> and </a:t>
            </a:r>
            <a:r>
              <a:rPr lang="en-US" dirty="0" err="1"/>
              <a:t>PA1</a:t>
            </a:r>
            <a:r>
              <a:rPr lang="en-US" dirty="0"/>
              <a:t> resubmissions due Friday @ </a:t>
            </a:r>
            <a:r>
              <a:rPr lang="en-US" dirty="0" err="1"/>
              <a:t>11:59pm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67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FD41AF-37A6-4595-8DC8-CFF76E1B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63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E5447C4-B0F4-4406-8FA3-E7CD60160872}"/>
              </a:ext>
            </a:extLst>
          </p:cNvPr>
          <p:cNvGrpSpPr/>
          <p:nvPr/>
        </p:nvGrpSpPr>
        <p:grpSpPr>
          <a:xfrm>
            <a:off x="6945049" y="1341979"/>
            <a:ext cx="374760" cy="142560"/>
            <a:chOff x="6945049" y="1341979"/>
            <a:chExt cx="37476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D07F88-EFD2-4A19-B2C3-858F25330277}"/>
                    </a:ext>
                  </a:extLst>
                </p14:cNvPr>
                <p14:cNvContentPartPr/>
                <p14:nvPr/>
              </p14:nvContentPartPr>
              <p14:xfrm>
                <a:off x="6945049" y="1364299"/>
                <a:ext cx="182160" cy="120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D07F88-EFD2-4A19-B2C3-858F253302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36409" y="1355659"/>
                  <a:ext cx="199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EC39B99-82AF-4A2D-8154-D4C720ED9741}"/>
                    </a:ext>
                  </a:extLst>
                </p14:cNvPr>
                <p14:cNvContentPartPr/>
                <p14:nvPr/>
              </p14:nvContentPartPr>
              <p14:xfrm>
                <a:off x="7230169" y="1361059"/>
                <a:ext cx="31320" cy="71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EC39B99-82AF-4A2D-8154-D4C720ED97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1529" y="1352419"/>
                  <a:ext cx="48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1A544DF-03E6-4F2D-B5C7-9C4817A9BA92}"/>
                    </a:ext>
                  </a:extLst>
                </p14:cNvPr>
                <p14:cNvContentPartPr/>
                <p14:nvPr/>
              </p14:nvContentPartPr>
              <p14:xfrm>
                <a:off x="7291729" y="1341979"/>
                <a:ext cx="28080" cy="133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1A544DF-03E6-4F2D-B5C7-9C4817A9BA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3089" y="1332979"/>
                  <a:ext cx="4572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B323736-7328-4889-AAED-31C10620A967}"/>
                  </a:ext>
                </a:extLst>
              </p14:cNvPr>
              <p14:cNvContentPartPr/>
              <p14:nvPr/>
            </p14:nvContentPartPr>
            <p14:xfrm>
              <a:off x="6868369" y="3898699"/>
              <a:ext cx="106560" cy="100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B323736-7328-4889-AAED-31C10620A9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59369" y="3890059"/>
                <a:ext cx="12420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F14EA1E6-9648-4813-9AA4-A823258FF364}"/>
              </a:ext>
            </a:extLst>
          </p:cNvPr>
          <p:cNvGrpSpPr/>
          <p:nvPr/>
        </p:nvGrpSpPr>
        <p:grpSpPr>
          <a:xfrm>
            <a:off x="7130809" y="3887179"/>
            <a:ext cx="238680" cy="129960"/>
            <a:chOff x="7130809" y="3887179"/>
            <a:chExt cx="23868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629E4BE-A001-4513-91A9-C44A1D9D0B14}"/>
                    </a:ext>
                  </a:extLst>
                </p14:cNvPr>
                <p14:cNvContentPartPr/>
                <p14:nvPr/>
              </p14:nvContentPartPr>
              <p14:xfrm>
                <a:off x="7130809" y="3887179"/>
                <a:ext cx="78120" cy="115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629E4BE-A001-4513-91A9-C44A1D9D0B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22169" y="3878179"/>
                  <a:ext cx="95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DD89404-C13C-4785-8A5C-45C4EC29D7DD}"/>
                    </a:ext>
                  </a:extLst>
                </p14:cNvPr>
                <p14:cNvContentPartPr/>
                <p14:nvPr/>
              </p14:nvContentPartPr>
              <p14:xfrm>
                <a:off x="7275889" y="3894019"/>
                <a:ext cx="93600" cy="123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DD89404-C13C-4785-8A5C-45C4EC29D7D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66889" y="3885019"/>
                  <a:ext cx="111240" cy="140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7642F2-2F65-4440-B4EF-ED1CE4C94C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05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D27199-CA98-4952-B5A4-954531D3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41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E1C660-4A6C-4CB3-9747-11673A7F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18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5F82D9-C26C-44EF-857A-5C2C85C5C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40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5D28B-7722-4675-9551-622DF3AB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13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81441-DFE4-4F43-B078-378EC4F0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05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910ECA-F08A-44BC-8CDB-75B4866B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BC4EF5C-8974-45AB-AA21-666DD19BB29A}"/>
                  </a:ext>
                </a:extLst>
              </p14:cNvPr>
              <p14:cNvContentPartPr/>
              <p14:nvPr/>
            </p14:nvContentPartPr>
            <p14:xfrm>
              <a:off x="1092889" y="3629419"/>
              <a:ext cx="74880" cy="25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BC4EF5C-8974-45AB-AA21-666DD19BB2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4249" y="3620779"/>
                <a:ext cx="92520" cy="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0351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E4F9B-E104-49FE-A739-444D1A10D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31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D38E8-4504-4013-AB57-7F543B88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8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789697-AC06-40FC-A323-AFF8E814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4689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08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5A1E5-CCD2-49D3-BB5D-15258C05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38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69DA299-5BC8-4B29-8ABD-438E0FD66412}"/>
                  </a:ext>
                </a:extLst>
              </p14:cNvPr>
              <p14:cNvContentPartPr/>
              <p14:nvPr/>
            </p14:nvContentPartPr>
            <p14:xfrm>
              <a:off x="5893129" y="2049379"/>
              <a:ext cx="5040" cy="7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69DA299-5BC8-4B29-8ABD-438E0FD664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4489" y="2040379"/>
                <a:ext cx="22680" cy="2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8434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5143F-69FC-401A-AD7C-E46BD77E4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4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6D450-39CC-4A3B-A3A3-03B1D497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15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909354-B6A5-4C27-BC96-48A4D8BC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63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454098-D8FA-47DF-8840-14BBA8E6C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56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D2067-7F00-469D-BE28-01FC0716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05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4031C-A560-446A-A04E-0E0A3F21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81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050120-2FB1-4903-B478-22B2539A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0AEE8C5-1712-4CB0-9CD2-DA6AC55E861B}"/>
              </a:ext>
            </a:extLst>
          </p:cNvPr>
          <p:cNvGrpSpPr/>
          <p:nvPr/>
        </p:nvGrpSpPr>
        <p:grpSpPr>
          <a:xfrm>
            <a:off x="2071369" y="2617459"/>
            <a:ext cx="133920" cy="154080"/>
            <a:chOff x="2071369" y="2617459"/>
            <a:chExt cx="13392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A07849-E053-47E8-9842-4149659FAB74}"/>
                    </a:ext>
                  </a:extLst>
                </p14:cNvPr>
                <p14:cNvContentPartPr/>
                <p14:nvPr/>
              </p14:nvContentPartPr>
              <p14:xfrm>
                <a:off x="2071369" y="2617459"/>
                <a:ext cx="133920" cy="154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A07849-E053-47E8-9842-4149659FAB7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062369" y="2608819"/>
                  <a:ext cx="151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6836103-CD0D-40CB-8262-A80DC189AEE2}"/>
                    </a:ext>
                  </a:extLst>
                </p14:cNvPr>
                <p14:cNvContentPartPr/>
                <p14:nvPr/>
              </p14:nvContentPartPr>
              <p14:xfrm>
                <a:off x="2108089" y="2685859"/>
                <a:ext cx="75240" cy="8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6836103-CD0D-40CB-8262-A80DC189AEE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099089" y="2677219"/>
                  <a:ext cx="92880" cy="2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EAEE8BF-2121-47CC-A877-98F68283304F}"/>
                  </a:ext>
                </a:extLst>
              </p14:cNvPr>
              <p14:cNvContentPartPr/>
              <p14:nvPr/>
            </p14:nvContentPartPr>
            <p14:xfrm>
              <a:off x="2922745" y="2465185"/>
              <a:ext cx="12240" cy="39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EAEE8BF-2121-47CC-A877-98F68283304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914105" y="2456185"/>
                <a:ext cx="29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884EDBD-F85E-472D-AF06-02D0D55CCB27}"/>
                  </a:ext>
                </a:extLst>
              </p14:cNvPr>
              <p14:cNvContentPartPr/>
              <p14:nvPr/>
            </p14:nvContentPartPr>
            <p14:xfrm>
              <a:off x="2866945" y="2535385"/>
              <a:ext cx="360" cy="3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884EDBD-F85E-472D-AF06-02D0D55CCB2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858305" y="25267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D03B8CCA-B41C-481A-9FC6-1140445F1C07}"/>
                  </a:ext>
                </a:extLst>
              </p14:cNvPr>
              <p14:cNvContentPartPr/>
              <p14:nvPr/>
            </p14:nvContentPartPr>
            <p14:xfrm>
              <a:off x="5480185" y="3851185"/>
              <a:ext cx="22320" cy="414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D03B8CCA-B41C-481A-9FC6-1140445F1C0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471185" y="3842545"/>
                <a:ext cx="3996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608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83DB5FB-F84D-49AC-9016-131F016B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C6DC9E7-BBA0-4A10-9B1F-351886BFEA80}"/>
                  </a:ext>
                </a:extLst>
              </p14:cNvPr>
              <p14:cNvContentPartPr/>
              <p14:nvPr/>
            </p14:nvContentPartPr>
            <p14:xfrm>
              <a:off x="33409" y="4974019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C6DC9E7-BBA0-4A10-9B1F-351886BFEA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409" y="496537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427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0A9FD-BA8B-4D7D-8804-F430509FC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-4689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73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5F2878-09CB-42B7-99CD-6E1AD426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8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C36EED-F6D9-4652-8F67-2A6236470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8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4BFE7C-2D37-466C-9B8B-96F4CB05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D9F32D1A-2CFE-43C3-921D-E2697F6064A0}"/>
              </a:ext>
            </a:extLst>
          </p:cNvPr>
          <p:cNvGrpSpPr/>
          <p:nvPr/>
        </p:nvGrpSpPr>
        <p:grpSpPr>
          <a:xfrm>
            <a:off x="5301977" y="4480024"/>
            <a:ext cx="262800" cy="243360"/>
            <a:chOff x="5301977" y="4480024"/>
            <a:chExt cx="26280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14:cNvPr>
                <p14:cNvContentPartPr/>
                <p14:nvPr/>
              </p14:nvContentPartPr>
              <p14:xfrm>
                <a:off x="5309177" y="4490104"/>
                <a:ext cx="12960" cy="207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00537" y="4481464"/>
                  <a:ext cx="30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14:cNvPr>
                <p14:cNvContentPartPr/>
                <p14:nvPr/>
              </p14:nvContentPartPr>
              <p14:xfrm>
                <a:off x="5336897" y="4480024"/>
                <a:ext cx="110160" cy="14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27897" y="4471384"/>
                  <a:ext cx="127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14:cNvPr>
                <p14:cNvContentPartPr/>
                <p14:nvPr/>
              </p14:nvContentPartPr>
              <p14:xfrm>
                <a:off x="5329697" y="4596304"/>
                <a:ext cx="112680" cy="16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21057" y="4587664"/>
                  <a:ext cx="13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14:cNvPr>
                <p14:cNvContentPartPr/>
                <p14:nvPr/>
              </p14:nvContentPartPr>
              <p14:xfrm>
                <a:off x="5301977" y="4697464"/>
                <a:ext cx="161640" cy="25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92977" y="4688464"/>
                  <a:ext cx="179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14:cNvPr>
                <p14:cNvContentPartPr/>
                <p14:nvPr/>
              </p14:nvContentPartPr>
              <p14:xfrm>
                <a:off x="5555417" y="4564984"/>
                <a:ext cx="9360" cy="20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46777" y="4555984"/>
                  <a:ext cx="27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14:cNvPr>
                <p14:cNvContentPartPr/>
                <p14:nvPr/>
              </p14:nvContentPartPr>
              <p14:xfrm>
                <a:off x="5542097" y="4660384"/>
                <a:ext cx="7920" cy="17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33097" y="4651744"/>
                  <a:ext cx="255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1036931-A15D-495E-9486-466F45A10A6E}"/>
              </a:ext>
            </a:extLst>
          </p:cNvPr>
          <p:cNvGrpSpPr/>
          <p:nvPr/>
        </p:nvGrpSpPr>
        <p:grpSpPr>
          <a:xfrm>
            <a:off x="5825777" y="4475704"/>
            <a:ext cx="1569960" cy="360360"/>
            <a:chOff x="5825777" y="4475704"/>
            <a:chExt cx="156996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14:cNvPr>
                <p14:cNvContentPartPr/>
                <p14:nvPr/>
              </p14:nvContentPartPr>
              <p14:xfrm>
                <a:off x="5825777" y="4566424"/>
                <a:ext cx="114840" cy="168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17137" y="4557424"/>
                  <a:ext cx="132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14:cNvPr>
                <p14:cNvContentPartPr/>
                <p14:nvPr/>
              </p14:nvContentPartPr>
              <p14:xfrm>
                <a:off x="6053657" y="4575424"/>
                <a:ext cx="111240" cy="133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45017" y="4566784"/>
                  <a:ext cx="128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14:cNvPr>
                <p14:cNvContentPartPr/>
                <p14:nvPr/>
              </p14:nvContentPartPr>
              <p14:xfrm>
                <a:off x="6244097" y="4595224"/>
                <a:ext cx="164160" cy="111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35457" y="4586224"/>
                  <a:ext cx="181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14:cNvPr>
                <p14:cNvContentPartPr/>
                <p14:nvPr/>
              </p14:nvContentPartPr>
              <p14:xfrm>
                <a:off x="6430217" y="4553104"/>
                <a:ext cx="128160" cy="152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21217" y="4544464"/>
                  <a:ext cx="145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14:cNvPr>
                <p14:cNvContentPartPr/>
                <p14:nvPr/>
              </p14:nvContentPartPr>
              <p14:xfrm>
                <a:off x="6731897" y="4475704"/>
                <a:ext cx="13680" cy="224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3257" y="4466704"/>
                  <a:ext cx="31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14:cNvPr>
                <p14:cNvContentPartPr/>
                <p14:nvPr/>
              </p14:nvContentPartPr>
              <p14:xfrm>
                <a:off x="6689777" y="4620064"/>
                <a:ext cx="115200" cy="21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80777" y="4611064"/>
                  <a:ext cx="132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14:cNvPr>
                <p14:cNvContentPartPr/>
                <p14:nvPr/>
              </p14:nvContentPartPr>
              <p14:xfrm>
                <a:off x="6875537" y="4490824"/>
                <a:ext cx="124200" cy="234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66537" y="4481824"/>
                  <a:ext cx="141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14:cNvPr>
                <p14:cNvContentPartPr/>
                <p14:nvPr/>
              </p14:nvContentPartPr>
              <p14:xfrm>
                <a:off x="7054457" y="4525384"/>
                <a:ext cx="56880" cy="184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45817" y="4516384"/>
                  <a:ext cx="74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14:cNvPr>
                <p14:cNvContentPartPr/>
                <p14:nvPr/>
              </p14:nvContentPartPr>
              <p14:xfrm>
                <a:off x="7140857" y="4627264"/>
                <a:ext cx="92880" cy="97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31857" y="4618624"/>
                  <a:ext cx="110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14:cNvPr>
                <p14:cNvContentPartPr/>
                <p14:nvPr/>
              </p14:nvContentPartPr>
              <p14:xfrm>
                <a:off x="7234457" y="4606744"/>
                <a:ext cx="161280" cy="229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25817" y="4597744"/>
                  <a:ext cx="1789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CCB704F-4000-4840-BCA1-B34F1146F85A}"/>
              </a:ext>
            </a:extLst>
          </p:cNvPr>
          <p:cNvGrpSpPr/>
          <p:nvPr/>
        </p:nvGrpSpPr>
        <p:grpSpPr>
          <a:xfrm>
            <a:off x="7653497" y="4474264"/>
            <a:ext cx="617040" cy="304560"/>
            <a:chOff x="7653497" y="4474264"/>
            <a:chExt cx="61704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14:cNvPr>
                <p14:cNvContentPartPr/>
                <p14:nvPr/>
              </p14:nvContentPartPr>
              <p14:xfrm>
                <a:off x="7653497" y="4586944"/>
                <a:ext cx="98640" cy="191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44497" y="4577944"/>
                  <a:ext cx="116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14:cNvPr>
                <p14:cNvContentPartPr/>
                <p14:nvPr/>
              </p14:nvContentPartPr>
              <p14:xfrm>
                <a:off x="7878857" y="4474264"/>
                <a:ext cx="8640" cy="248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70217" y="4465264"/>
                  <a:ext cx="26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14:cNvPr>
                <p14:cNvContentPartPr/>
                <p14:nvPr/>
              </p14:nvContentPartPr>
              <p14:xfrm>
                <a:off x="7994777" y="4613944"/>
                <a:ext cx="77040" cy="141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86137" y="4605304"/>
                  <a:ext cx="94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14:cNvPr>
                <p14:cNvContentPartPr/>
                <p14:nvPr/>
              </p14:nvContentPartPr>
              <p14:xfrm>
                <a:off x="8158577" y="4615384"/>
                <a:ext cx="111960" cy="138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49577" y="4606384"/>
                  <a:ext cx="129600" cy="15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822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FF145B-639C-4863-9BB4-BD621F9E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3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E85509-28F0-424A-92F9-EFE237FE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61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8714</TotalTime>
  <Words>392</Words>
  <Application>Microsoft Office PowerPoint</Application>
  <PresentationFormat>On-screen Show (16:9)</PresentationFormat>
  <Paragraphs>67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 Light</vt:lpstr>
      <vt:lpstr>Arial</vt:lpstr>
      <vt:lpstr>Calibri</vt:lpstr>
      <vt:lpstr>Office Theme</vt:lpstr>
      <vt:lpstr>CSE 11  Accelerated Intro to Programming Lecture 7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Interfaces</vt:lpstr>
      <vt:lpstr>Intersect Region</vt:lpstr>
      <vt:lpstr>PowerPoint Presentation</vt:lpstr>
      <vt:lpstr>SubtractRegion</vt:lpstr>
      <vt:lpstr>Something more complicated</vt:lpstr>
      <vt:lpstr>Inheritance</vt:lpstr>
      <vt:lpstr>Abstract Class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11 – Expedited Java</dc:title>
  <dc:creator>Greg Miranda</dc:creator>
  <cp:lastModifiedBy>Greg Miranda</cp:lastModifiedBy>
  <cp:revision>359</cp:revision>
  <dcterms:modified xsi:type="dcterms:W3CDTF">2021-08-10T20:46:34Z</dcterms:modified>
</cp:coreProperties>
</file>